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68" r:id="rId5"/>
    <p:sldId id="258" r:id="rId6"/>
    <p:sldId id="259" r:id="rId7"/>
    <p:sldId id="260" r:id="rId8"/>
    <p:sldId id="261" r:id="rId9"/>
    <p:sldId id="262" r:id="rId10"/>
    <p:sldId id="263" r:id="rId11"/>
    <p:sldId id="264" r:id="rId12"/>
    <p:sldId id="265" r:id="rId13"/>
    <p:sldId id="266" r:id="rId14"/>
    <p:sldId id="267" r:id="rId15"/>
    <p:sldId id="662" r:id="rId16"/>
    <p:sldId id="269" r:id="rId17"/>
    <p:sldId id="270" r:id="rId18"/>
    <p:sldId id="271" r:id="rId19"/>
    <p:sldId id="689" r:id="rId20"/>
    <p:sldId id="690" r:id="rId21"/>
    <p:sldId id="273" r:id="rId22"/>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B3C0"/>
    <a:srgbClr val="67BD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48" d="100"/>
          <a:sy n="48" d="100"/>
        </p:scale>
        <p:origin x="67" y="7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F3C1A7-9037-46E0-0E5F-57B529197EF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69719175-92BB-E92E-671C-757D2E3FA8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F0D2F0FE-19D6-16AB-82CF-F1A7570E0006}"/>
              </a:ext>
            </a:extLst>
          </p:cNvPr>
          <p:cNvSpPr>
            <a:spLocks noGrp="1"/>
          </p:cNvSpPr>
          <p:nvPr>
            <p:ph type="dt" sz="half" idx="10"/>
          </p:nvPr>
        </p:nvSpPr>
        <p:spPr/>
        <p:txBody>
          <a:bodyPr/>
          <a:lstStyle/>
          <a:p>
            <a:fld id="{2F11430A-214D-448B-A4C0-7A5E04A143B3}" type="datetimeFigureOut">
              <a:rPr lang="nl-BE" smtClean="0"/>
              <a:t>13/09/2024</a:t>
            </a:fld>
            <a:endParaRPr lang="nl-BE"/>
          </a:p>
        </p:txBody>
      </p:sp>
      <p:sp>
        <p:nvSpPr>
          <p:cNvPr id="5" name="Tijdelijke aanduiding voor voettekst 4">
            <a:extLst>
              <a:ext uri="{FF2B5EF4-FFF2-40B4-BE49-F238E27FC236}">
                <a16:creationId xmlns:a16="http://schemas.microsoft.com/office/drawing/2014/main" id="{AECDEF10-42B6-AA69-D1FF-0A3C04416572}"/>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4431418A-62F1-44F0-9720-E861819AEAE7}"/>
              </a:ext>
            </a:extLst>
          </p:cNvPr>
          <p:cNvSpPr>
            <a:spLocks noGrp="1"/>
          </p:cNvSpPr>
          <p:nvPr>
            <p:ph type="sldNum" sz="quarter" idx="12"/>
          </p:nvPr>
        </p:nvSpPr>
        <p:spPr/>
        <p:txBody>
          <a:bodyPr/>
          <a:lstStyle/>
          <a:p>
            <a:fld id="{1FA98838-EABF-4DF6-9E9A-CB0711B878D7}" type="slidenum">
              <a:rPr lang="nl-BE" smtClean="0"/>
              <a:t>‹nr.›</a:t>
            </a:fld>
            <a:endParaRPr lang="nl-BE"/>
          </a:p>
        </p:txBody>
      </p:sp>
    </p:spTree>
    <p:extLst>
      <p:ext uri="{BB962C8B-B14F-4D97-AF65-F5344CB8AC3E}">
        <p14:creationId xmlns:p14="http://schemas.microsoft.com/office/powerpoint/2010/main" val="1431642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51A083-5BE9-0512-3A02-6D94C4DD604C}"/>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E0C7CCD2-BED7-0C79-C151-64290E05836B}"/>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5DE8BE15-A10C-CA27-EFE9-0F770DDFF5FD}"/>
              </a:ext>
            </a:extLst>
          </p:cNvPr>
          <p:cNvSpPr>
            <a:spLocks noGrp="1"/>
          </p:cNvSpPr>
          <p:nvPr>
            <p:ph type="dt" sz="half" idx="10"/>
          </p:nvPr>
        </p:nvSpPr>
        <p:spPr/>
        <p:txBody>
          <a:bodyPr/>
          <a:lstStyle/>
          <a:p>
            <a:fld id="{2F11430A-214D-448B-A4C0-7A5E04A143B3}" type="datetimeFigureOut">
              <a:rPr lang="nl-BE" smtClean="0"/>
              <a:t>13/09/2024</a:t>
            </a:fld>
            <a:endParaRPr lang="nl-BE"/>
          </a:p>
        </p:txBody>
      </p:sp>
      <p:sp>
        <p:nvSpPr>
          <p:cNvPr id="5" name="Tijdelijke aanduiding voor voettekst 4">
            <a:extLst>
              <a:ext uri="{FF2B5EF4-FFF2-40B4-BE49-F238E27FC236}">
                <a16:creationId xmlns:a16="http://schemas.microsoft.com/office/drawing/2014/main" id="{1AEBD41B-60AF-90C9-FA03-FFBA344A67D8}"/>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6AB919F5-FE1B-17E6-B77C-7FD55B271B57}"/>
              </a:ext>
            </a:extLst>
          </p:cNvPr>
          <p:cNvSpPr>
            <a:spLocks noGrp="1"/>
          </p:cNvSpPr>
          <p:nvPr>
            <p:ph type="sldNum" sz="quarter" idx="12"/>
          </p:nvPr>
        </p:nvSpPr>
        <p:spPr/>
        <p:txBody>
          <a:bodyPr/>
          <a:lstStyle/>
          <a:p>
            <a:fld id="{1FA98838-EABF-4DF6-9E9A-CB0711B878D7}" type="slidenum">
              <a:rPr lang="nl-BE" smtClean="0"/>
              <a:t>‹nr.›</a:t>
            </a:fld>
            <a:endParaRPr lang="nl-BE"/>
          </a:p>
        </p:txBody>
      </p:sp>
    </p:spTree>
    <p:extLst>
      <p:ext uri="{BB962C8B-B14F-4D97-AF65-F5344CB8AC3E}">
        <p14:creationId xmlns:p14="http://schemas.microsoft.com/office/powerpoint/2010/main" val="866377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9B741F3-712D-9E1C-0C2C-CF99F12CB935}"/>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38367EE6-611A-249D-2C49-8D3B4EE7C175}"/>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AAD9F916-88BD-7071-CAEB-B2FB1C8B122F}"/>
              </a:ext>
            </a:extLst>
          </p:cNvPr>
          <p:cNvSpPr>
            <a:spLocks noGrp="1"/>
          </p:cNvSpPr>
          <p:nvPr>
            <p:ph type="dt" sz="half" idx="10"/>
          </p:nvPr>
        </p:nvSpPr>
        <p:spPr/>
        <p:txBody>
          <a:bodyPr/>
          <a:lstStyle/>
          <a:p>
            <a:fld id="{2F11430A-214D-448B-A4C0-7A5E04A143B3}" type="datetimeFigureOut">
              <a:rPr lang="nl-BE" smtClean="0"/>
              <a:t>13/09/2024</a:t>
            </a:fld>
            <a:endParaRPr lang="nl-BE"/>
          </a:p>
        </p:txBody>
      </p:sp>
      <p:sp>
        <p:nvSpPr>
          <p:cNvPr id="5" name="Tijdelijke aanduiding voor voettekst 4">
            <a:extLst>
              <a:ext uri="{FF2B5EF4-FFF2-40B4-BE49-F238E27FC236}">
                <a16:creationId xmlns:a16="http://schemas.microsoft.com/office/drawing/2014/main" id="{38CEB37D-E65E-29F9-E6C1-E00B2EFEC1E0}"/>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E1C4950E-E68F-45D7-C671-9E84B810211A}"/>
              </a:ext>
            </a:extLst>
          </p:cNvPr>
          <p:cNvSpPr>
            <a:spLocks noGrp="1"/>
          </p:cNvSpPr>
          <p:nvPr>
            <p:ph type="sldNum" sz="quarter" idx="12"/>
          </p:nvPr>
        </p:nvSpPr>
        <p:spPr/>
        <p:txBody>
          <a:bodyPr/>
          <a:lstStyle/>
          <a:p>
            <a:fld id="{1FA98838-EABF-4DF6-9E9A-CB0711B878D7}" type="slidenum">
              <a:rPr lang="nl-BE" smtClean="0"/>
              <a:t>‹nr.›</a:t>
            </a:fld>
            <a:endParaRPr lang="nl-BE"/>
          </a:p>
        </p:txBody>
      </p:sp>
    </p:spTree>
    <p:extLst>
      <p:ext uri="{BB962C8B-B14F-4D97-AF65-F5344CB8AC3E}">
        <p14:creationId xmlns:p14="http://schemas.microsoft.com/office/powerpoint/2010/main" val="4237853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44" descr="blue_dark_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5"/>
          <p:cNvSpPr>
            <a:spLocks noChangeArrowheads="1"/>
          </p:cNvSpPr>
          <p:nvPr/>
        </p:nvSpPr>
        <p:spPr bwMode="auto">
          <a:xfrm>
            <a:off x="7247467" y="6381750"/>
            <a:ext cx="3073400" cy="287338"/>
          </a:xfrm>
          <a:prstGeom prst="rect">
            <a:avLst/>
          </a:prstGeom>
          <a:solidFill>
            <a:schemeClr val="bg1"/>
          </a:solidFill>
          <a:ln w="9525">
            <a:solidFill>
              <a:schemeClr val="bg1"/>
            </a:solidFill>
            <a:miter lim="800000"/>
            <a:headEnd/>
            <a:tailEnd/>
          </a:ln>
        </p:spPr>
        <p:txBody>
          <a:bodyPr wrap="none" anchor="ctr"/>
          <a:lstStyle/>
          <a:p>
            <a:endParaRPr lang="en-US" sz="1800"/>
          </a:p>
        </p:txBody>
      </p:sp>
      <p:sp>
        <p:nvSpPr>
          <p:cNvPr id="3074" name="Rectangle 2"/>
          <p:cNvSpPr>
            <a:spLocks noGrp="1" noChangeArrowheads="1"/>
          </p:cNvSpPr>
          <p:nvPr>
            <p:ph type="ctrTitle"/>
          </p:nvPr>
        </p:nvSpPr>
        <p:spPr>
          <a:xfrm>
            <a:off x="609600" y="1828800"/>
            <a:ext cx="11074400" cy="1143000"/>
          </a:xfrm>
          <a:solidFill>
            <a:schemeClr val="bg2">
              <a:alpha val="0"/>
            </a:schemeClr>
          </a:solidFill>
        </p:spPr>
        <p:txBody>
          <a:bodyPr/>
          <a:lstStyle>
            <a:lvl1pPr>
              <a:defRPr>
                <a:solidFill>
                  <a:schemeClr val="bg1"/>
                </a:solidFill>
              </a:defRPr>
            </a:lvl1pPr>
          </a:lstStyle>
          <a:p>
            <a:r>
              <a:rPr lang="en-US"/>
              <a:t>Cliquez pour modifier le style du titre</a:t>
            </a:r>
          </a:p>
        </p:txBody>
      </p:sp>
      <p:sp>
        <p:nvSpPr>
          <p:cNvPr id="3075" name="Rectangle 3"/>
          <p:cNvSpPr>
            <a:spLocks noGrp="1" noChangeArrowheads="1"/>
          </p:cNvSpPr>
          <p:nvPr>
            <p:ph type="subTitle" idx="1"/>
          </p:nvPr>
        </p:nvSpPr>
        <p:spPr>
          <a:xfrm>
            <a:off x="609600" y="2971800"/>
            <a:ext cx="11074400" cy="1066800"/>
          </a:xfrm>
          <a:solidFill>
            <a:schemeClr val="bg2">
              <a:alpha val="0"/>
            </a:schemeClr>
          </a:solidFill>
        </p:spPr>
        <p:txBody>
          <a:bodyPr/>
          <a:lstStyle>
            <a:lvl1pPr marL="0" indent="0">
              <a:defRPr sz="2000">
                <a:solidFill>
                  <a:schemeClr val="bg1"/>
                </a:solidFill>
              </a:defRPr>
            </a:lvl1pPr>
          </a:lstStyle>
          <a:p>
            <a:r>
              <a:rPr lang="en-US"/>
              <a:t>Cliquez pour modifier le style des sous-titres du masque</a:t>
            </a:r>
          </a:p>
        </p:txBody>
      </p:sp>
      <p:sp>
        <p:nvSpPr>
          <p:cNvPr id="6" name="Rectangle 5"/>
          <p:cNvSpPr>
            <a:spLocks noGrp="1" noChangeArrowheads="1"/>
          </p:cNvSpPr>
          <p:nvPr>
            <p:ph type="ftr" sz="quarter" idx="10"/>
          </p:nvPr>
        </p:nvSpPr>
        <p:spPr>
          <a:xfrm>
            <a:off x="8432800" y="4038600"/>
            <a:ext cx="2844800" cy="457200"/>
          </a:xfrm>
        </p:spPr>
        <p:txBody>
          <a:bodyPr/>
          <a:lstStyle>
            <a:lvl1pPr algn="ctr">
              <a:defRPr sz="1000"/>
            </a:lvl1pPr>
          </a:lstStyle>
          <a:p>
            <a:pPr>
              <a:defRPr/>
            </a:pPr>
            <a:r>
              <a:rPr lang="en-US"/>
              <a:t>footer</a:t>
            </a:r>
            <a:endParaRPr lang="en-US">
              <a:solidFill>
                <a:schemeClr val="tx1"/>
              </a:solidFill>
            </a:endParaRPr>
          </a:p>
        </p:txBody>
      </p:sp>
    </p:spTree>
    <p:extLst>
      <p:ext uri="{BB962C8B-B14F-4D97-AF65-F5344CB8AC3E}">
        <p14:creationId xmlns:p14="http://schemas.microsoft.com/office/powerpoint/2010/main" val="335949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inhoud 2"/>
          <p:cNvSpPr>
            <a:spLocks noGrp="1"/>
          </p:cNvSpPr>
          <p:nvPr>
            <p:ph idx="1" hasCustomPrompt="1"/>
          </p:nvPr>
        </p:nvSpPr>
        <p:spPr/>
        <p:txBody>
          <a:bodyPr>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Tijdelijke aanduiding voor datum 3"/>
          <p:cNvSpPr>
            <a:spLocks noGrp="1"/>
          </p:cNvSpPr>
          <p:nvPr>
            <p:ph type="dt" sz="half" idx="10"/>
          </p:nvPr>
        </p:nvSpPr>
        <p:spPr/>
        <p:txBody>
          <a:bodyPr/>
          <a:lstStyle>
            <a:lvl1pPr>
              <a:defRPr/>
            </a:lvl1pPr>
          </a:lstStyle>
          <a:p>
            <a:pPr>
              <a:defRPr/>
            </a:pPr>
            <a:r>
              <a:rPr lang="en-US"/>
              <a:t>date</a:t>
            </a:r>
            <a:endParaRPr lang="en-US">
              <a:solidFill>
                <a:schemeClr val="tx1"/>
              </a:solidFill>
            </a:endParaRPr>
          </a:p>
        </p:txBody>
      </p:sp>
      <p:sp>
        <p:nvSpPr>
          <p:cNvPr id="5" name="Tijdelijke aanduiding voor voettekst 4"/>
          <p:cNvSpPr>
            <a:spLocks noGrp="1"/>
          </p:cNvSpPr>
          <p:nvPr>
            <p:ph type="ftr" sz="quarter" idx="11"/>
          </p:nvPr>
        </p:nvSpPr>
        <p:spPr/>
        <p:txBody>
          <a:bodyPr/>
          <a:lstStyle>
            <a:lvl1pPr>
              <a:defRPr/>
            </a:lvl1pPr>
          </a:lstStyle>
          <a:p>
            <a:pPr>
              <a:defRPr/>
            </a:pPr>
            <a:r>
              <a:rPr lang="en-US"/>
              <a:t>footer</a:t>
            </a:r>
            <a:endParaRPr lang="en-US">
              <a:solidFill>
                <a:schemeClr val="tx1"/>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1621A490-B718-482A-9F4F-71535322951A}" type="slidenum">
              <a:rPr lang="en-US"/>
              <a:pPr>
                <a:defRPr/>
              </a:pPr>
              <a:t>‹nr.›</a:t>
            </a:fld>
            <a:endParaRPr lang="en-US">
              <a:solidFill>
                <a:schemeClr val="tx1"/>
              </a:solidFill>
            </a:endParaRPr>
          </a:p>
        </p:txBody>
      </p:sp>
    </p:spTree>
    <p:extLst>
      <p:ext uri="{BB962C8B-B14F-4D97-AF65-F5344CB8AC3E}">
        <p14:creationId xmlns:p14="http://schemas.microsoft.com/office/powerpoint/2010/main" val="611476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a:t>Klik om de stijl te bewerken</a:t>
            </a:r>
            <a:endParaRPr lang="en-US"/>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r>
              <a:rPr lang="en-US"/>
              <a:t>date</a:t>
            </a:r>
            <a:endParaRPr lang="en-US">
              <a:solidFill>
                <a:schemeClr val="tx1"/>
              </a:solidFill>
            </a:endParaRPr>
          </a:p>
        </p:txBody>
      </p:sp>
      <p:sp>
        <p:nvSpPr>
          <p:cNvPr id="5" name="Tijdelijke aanduiding voor voettekst 4"/>
          <p:cNvSpPr>
            <a:spLocks noGrp="1"/>
          </p:cNvSpPr>
          <p:nvPr>
            <p:ph type="ftr" sz="quarter" idx="11"/>
          </p:nvPr>
        </p:nvSpPr>
        <p:spPr/>
        <p:txBody>
          <a:bodyPr/>
          <a:lstStyle>
            <a:lvl1pPr>
              <a:defRPr/>
            </a:lvl1pPr>
          </a:lstStyle>
          <a:p>
            <a:pPr>
              <a:defRPr/>
            </a:pPr>
            <a:r>
              <a:rPr lang="en-US"/>
              <a:t>footer</a:t>
            </a:r>
            <a:endParaRPr lang="en-US">
              <a:solidFill>
                <a:schemeClr val="tx1"/>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790A0556-C6EB-4B76-9CA1-DE7A57C7482E}" type="slidenum">
              <a:rPr lang="en-US"/>
              <a:pPr>
                <a:defRPr/>
              </a:pPr>
              <a:t>‹nr.›</a:t>
            </a:fld>
            <a:endParaRPr lang="en-US">
              <a:solidFill>
                <a:schemeClr val="tx1"/>
              </a:solidFill>
            </a:endParaRPr>
          </a:p>
        </p:txBody>
      </p:sp>
      <p:pic>
        <p:nvPicPr>
          <p:cNvPr id="7" name="Picture 6">
            <a:extLst>
              <a:ext uri="{FF2B5EF4-FFF2-40B4-BE49-F238E27FC236}">
                <a16:creationId xmlns:a16="http://schemas.microsoft.com/office/drawing/2014/main" id="{A683B5DC-25C4-4CA0-B924-64350DC43C42}"/>
              </a:ext>
            </a:extLst>
          </p:cNvPr>
          <p:cNvPicPr>
            <a:picLocks noChangeAspect="1"/>
          </p:cNvPicPr>
          <p:nvPr userDrawn="1"/>
        </p:nvPicPr>
        <p:blipFill>
          <a:blip r:embed="rId2"/>
          <a:stretch>
            <a:fillRect/>
          </a:stretch>
        </p:blipFill>
        <p:spPr>
          <a:xfrm>
            <a:off x="7526878" y="116632"/>
            <a:ext cx="4695676" cy="322128"/>
          </a:xfrm>
          <a:prstGeom prst="rect">
            <a:avLst/>
          </a:prstGeom>
        </p:spPr>
      </p:pic>
    </p:spTree>
    <p:extLst>
      <p:ext uri="{BB962C8B-B14F-4D97-AF65-F5344CB8AC3E}">
        <p14:creationId xmlns:p14="http://schemas.microsoft.com/office/powerpoint/2010/main" val="2436660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inhoud 2"/>
          <p:cNvSpPr>
            <a:spLocks noGrp="1"/>
          </p:cNvSpPr>
          <p:nvPr>
            <p:ph sz="half" idx="1"/>
          </p:nvPr>
        </p:nvSpPr>
        <p:spPr>
          <a:xfrm>
            <a:off x="609600" y="2133600"/>
            <a:ext cx="5435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inhoud 3"/>
          <p:cNvSpPr>
            <a:spLocks noGrp="1"/>
          </p:cNvSpPr>
          <p:nvPr>
            <p:ph sz="half" idx="2"/>
          </p:nvPr>
        </p:nvSpPr>
        <p:spPr>
          <a:xfrm>
            <a:off x="6248400" y="2133600"/>
            <a:ext cx="5435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datum 4"/>
          <p:cNvSpPr>
            <a:spLocks noGrp="1"/>
          </p:cNvSpPr>
          <p:nvPr>
            <p:ph type="dt" sz="half" idx="10"/>
          </p:nvPr>
        </p:nvSpPr>
        <p:spPr/>
        <p:txBody>
          <a:bodyPr/>
          <a:lstStyle>
            <a:lvl1pPr>
              <a:defRPr/>
            </a:lvl1pPr>
          </a:lstStyle>
          <a:p>
            <a:pPr>
              <a:defRPr/>
            </a:pPr>
            <a:r>
              <a:rPr lang="en-US"/>
              <a:t>date</a:t>
            </a:r>
            <a:endParaRPr lang="en-US">
              <a:solidFill>
                <a:schemeClr val="tx1"/>
              </a:solidFill>
            </a:endParaRPr>
          </a:p>
        </p:txBody>
      </p:sp>
      <p:sp>
        <p:nvSpPr>
          <p:cNvPr id="6" name="Tijdelijke aanduiding voor voettekst 5"/>
          <p:cNvSpPr>
            <a:spLocks noGrp="1"/>
          </p:cNvSpPr>
          <p:nvPr>
            <p:ph type="ftr" sz="quarter" idx="11"/>
          </p:nvPr>
        </p:nvSpPr>
        <p:spPr/>
        <p:txBody>
          <a:bodyPr/>
          <a:lstStyle>
            <a:lvl1pPr>
              <a:defRPr/>
            </a:lvl1pPr>
          </a:lstStyle>
          <a:p>
            <a:pPr>
              <a:defRPr/>
            </a:pPr>
            <a:r>
              <a:rPr lang="en-US"/>
              <a:t>footer</a:t>
            </a:r>
            <a:endParaRPr lang="en-US">
              <a:solidFill>
                <a:schemeClr val="tx1"/>
              </a:solidFill>
            </a:endParaRPr>
          </a:p>
        </p:txBody>
      </p:sp>
      <p:sp>
        <p:nvSpPr>
          <p:cNvPr id="7" name="Tijdelijke aanduiding voor dianummer 6"/>
          <p:cNvSpPr>
            <a:spLocks noGrp="1"/>
          </p:cNvSpPr>
          <p:nvPr>
            <p:ph type="sldNum" sz="quarter" idx="12"/>
          </p:nvPr>
        </p:nvSpPr>
        <p:spPr/>
        <p:txBody>
          <a:bodyPr/>
          <a:lstStyle>
            <a:lvl1pPr>
              <a:defRPr/>
            </a:lvl1pPr>
          </a:lstStyle>
          <a:p>
            <a:pPr>
              <a:defRPr/>
            </a:pPr>
            <a:fld id="{B8E32389-22EE-408F-91AA-D5FB7266E969}" type="slidenum">
              <a:rPr lang="en-US"/>
              <a:pPr>
                <a:defRPr/>
              </a:pPr>
              <a:t>‹nr.›</a:t>
            </a:fld>
            <a:endParaRPr lang="en-US">
              <a:solidFill>
                <a:schemeClr val="tx1"/>
              </a:solidFill>
            </a:endParaRPr>
          </a:p>
        </p:txBody>
      </p:sp>
    </p:spTree>
    <p:extLst>
      <p:ext uri="{BB962C8B-B14F-4D97-AF65-F5344CB8AC3E}">
        <p14:creationId xmlns:p14="http://schemas.microsoft.com/office/powerpoint/2010/main" val="1540375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nl-NL"/>
              <a:t>Klik om de stijl te bewerken</a:t>
            </a:r>
            <a:endParaRPr lang="en-US"/>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Tijdelijke aanduiding voor datum 6"/>
          <p:cNvSpPr>
            <a:spLocks noGrp="1"/>
          </p:cNvSpPr>
          <p:nvPr>
            <p:ph type="dt" sz="half" idx="10"/>
          </p:nvPr>
        </p:nvSpPr>
        <p:spPr/>
        <p:txBody>
          <a:bodyPr/>
          <a:lstStyle>
            <a:lvl1pPr>
              <a:defRPr/>
            </a:lvl1pPr>
          </a:lstStyle>
          <a:p>
            <a:pPr>
              <a:defRPr/>
            </a:pPr>
            <a:r>
              <a:rPr lang="en-US"/>
              <a:t>date</a:t>
            </a:r>
            <a:endParaRPr lang="en-US">
              <a:solidFill>
                <a:schemeClr val="tx1"/>
              </a:solidFill>
            </a:endParaRPr>
          </a:p>
        </p:txBody>
      </p:sp>
      <p:sp>
        <p:nvSpPr>
          <p:cNvPr id="8" name="Tijdelijke aanduiding voor voettekst 7"/>
          <p:cNvSpPr>
            <a:spLocks noGrp="1"/>
          </p:cNvSpPr>
          <p:nvPr>
            <p:ph type="ftr" sz="quarter" idx="11"/>
          </p:nvPr>
        </p:nvSpPr>
        <p:spPr/>
        <p:txBody>
          <a:bodyPr/>
          <a:lstStyle>
            <a:lvl1pPr>
              <a:defRPr/>
            </a:lvl1pPr>
          </a:lstStyle>
          <a:p>
            <a:pPr>
              <a:defRPr/>
            </a:pPr>
            <a:r>
              <a:rPr lang="en-US"/>
              <a:t>footer</a:t>
            </a:r>
            <a:endParaRPr lang="en-US">
              <a:solidFill>
                <a:schemeClr val="tx1"/>
              </a:solidFill>
            </a:endParaRPr>
          </a:p>
        </p:txBody>
      </p:sp>
      <p:sp>
        <p:nvSpPr>
          <p:cNvPr id="9" name="Tijdelijke aanduiding voor dianummer 8"/>
          <p:cNvSpPr>
            <a:spLocks noGrp="1"/>
          </p:cNvSpPr>
          <p:nvPr>
            <p:ph type="sldNum" sz="quarter" idx="12"/>
          </p:nvPr>
        </p:nvSpPr>
        <p:spPr/>
        <p:txBody>
          <a:bodyPr/>
          <a:lstStyle>
            <a:lvl1pPr>
              <a:defRPr/>
            </a:lvl1pPr>
          </a:lstStyle>
          <a:p>
            <a:pPr>
              <a:defRPr/>
            </a:pPr>
            <a:fld id="{2EDFDBF1-6DC6-49AA-8B22-44B60F0E15FD}" type="slidenum">
              <a:rPr lang="en-US"/>
              <a:pPr>
                <a:defRPr/>
              </a:pPr>
              <a:t>‹nr.›</a:t>
            </a:fld>
            <a:endParaRPr lang="en-US">
              <a:solidFill>
                <a:schemeClr val="tx1"/>
              </a:solidFill>
            </a:endParaRPr>
          </a:p>
        </p:txBody>
      </p:sp>
    </p:spTree>
    <p:extLst>
      <p:ext uri="{BB962C8B-B14F-4D97-AF65-F5344CB8AC3E}">
        <p14:creationId xmlns:p14="http://schemas.microsoft.com/office/powerpoint/2010/main" val="20516456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datum 2"/>
          <p:cNvSpPr>
            <a:spLocks noGrp="1"/>
          </p:cNvSpPr>
          <p:nvPr>
            <p:ph type="dt" sz="half" idx="10"/>
          </p:nvPr>
        </p:nvSpPr>
        <p:spPr/>
        <p:txBody>
          <a:bodyPr/>
          <a:lstStyle>
            <a:lvl1pPr>
              <a:defRPr/>
            </a:lvl1pPr>
          </a:lstStyle>
          <a:p>
            <a:pPr>
              <a:defRPr/>
            </a:pPr>
            <a:r>
              <a:rPr lang="en-US"/>
              <a:t>date</a:t>
            </a:r>
            <a:endParaRPr lang="en-US">
              <a:solidFill>
                <a:schemeClr val="tx1"/>
              </a:solidFill>
            </a:endParaRPr>
          </a:p>
        </p:txBody>
      </p:sp>
      <p:sp>
        <p:nvSpPr>
          <p:cNvPr id="4" name="Tijdelijke aanduiding voor voettekst 3"/>
          <p:cNvSpPr>
            <a:spLocks noGrp="1"/>
          </p:cNvSpPr>
          <p:nvPr>
            <p:ph type="ftr" sz="quarter" idx="11"/>
          </p:nvPr>
        </p:nvSpPr>
        <p:spPr/>
        <p:txBody>
          <a:bodyPr/>
          <a:lstStyle>
            <a:lvl1pPr>
              <a:defRPr/>
            </a:lvl1pPr>
          </a:lstStyle>
          <a:p>
            <a:pPr>
              <a:defRPr/>
            </a:pPr>
            <a:r>
              <a:rPr lang="en-US"/>
              <a:t>footer</a:t>
            </a:r>
            <a:endParaRPr lang="en-US">
              <a:solidFill>
                <a:schemeClr val="tx1"/>
              </a:solidFill>
            </a:endParaRPr>
          </a:p>
        </p:txBody>
      </p:sp>
      <p:sp>
        <p:nvSpPr>
          <p:cNvPr id="5" name="Tijdelijke aanduiding voor dianummer 4"/>
          <p:cNvSpPr>
            <a:spLocks noGrp="1"/>
          </p:cNvSpPr>
          <p:nvPr>
            <p:ph type="sldNum" sz="quarter" idx="12"/>
          </p:nvPr>
        </p:nvSpPr>
        <p:spPr/>
        <p:txBody>
          <a:bodyPr/>
          <a:lstStyle>
            <a:lvl1pPr>
              <a:defRPr/>
            </a:lvl1pPr>
          </a:lstStyle>
          <a:p>
            <a:pPr>
              <a:defRPr/>
            </a:pPr>
            <a:fld id="{50C76F1B-7F34-46F5-8B0B-836A1B578676}" type="slidenum">
              <a:rPr lang="en-US"/>
              <a:pPr>
                <a:defRPr/>
              </a:pPr>
              <a:t>‹nr.›</a:t>
            </a:fld>
            <a:endParaRPr lang="en-US">
              <a:solidFill>
                <a:schemeClr val="tx1"/>
              </a:solidFill>
            </a:endParaRPr>
          </a:p>
        </p:txBody>
      </p:sp>
    </p:spTree>
    <p:extLst>
      <p:ext uri="{BB962C8B-B14F-4D97-AF65-F5344CB8AC3E}">
        <p14:creationId xmlns:p14="http://schemas.microsoft.com/office/powerpoint/2010/main" val="34772165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a:t>Klik om de stijl te bewerken</a:t>
            </a:r>
            <a:endParaRPr lang="en-US"/>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vl1pPr>
          </a:lstStyle>
          <a:p>
            <a:pPr>
              <a:defRPr/>
            </a:pPr>
            <a:r>
              <a:rPr lang="en-US"/>
              <a:t>date</a:t>
            </a:r>
            <a:endParaRPr lang="en-US">
              <a:solidFill>
                <a:schemeClr val="tx1"/>
              </a:solidFill>
            </a:endParaRPr>
          </a:p>
        </p:txBody>
      </p:sp>
      <p:sp>
        <p:nvSpPr>
          <p:cNvPr id="6" name="Tijdelijke aanduiding voor voettekst 5"/>
          <p:cNvSpPr>
            <a:spLocks noGrp="1"/>
          </p:cNvSpPr>
          <p:nvPr>
            <p:ph type="ftr" sz="quarter" idx="11"/>
          </p:nvPr>
        </p:nvSpPr>
        <p:spPr/>
        <p:txBody>
          <a:bodyPr/>
          <a:lstStyle>
            <a:lvl1pPr>
              <a:defRPr/>
            </a:lvl1pPr>
          </a:lstStyle>
          <a:p>
            <a:pPr>
              <a:defRPr/>
            </a:pPr>
            <a:r>
              <a:rPr lang="en-US"/>
              <a:t>footer</a:t>
            </a:r>
            <a:endParaRPr lang="en-US">
              <a:solidFill>
                <a:schemeClr val="tx1"/>
              </a:solidFill>
            </a:endParaRPr>
          </a:p>
        </p:txBody>
      </p:sp>
      <p:sp>
        <p:nvSpPr>
          <p:cNvPr id="7" name="Tijdelijke aanduiding voor dianummer 6"/>
          <p:cNvSpPr>
            <a:spLocks noGrp="1"/>
          </p:cNvSpPr>
          <p:nvPr>
            <p:ph type="sldNum" sz="quarter" idx="12"/>
          </p:nvPr>
        </p:nvSpPr>
        <p:spPr/>
        <p:txBody>
          <a:bodyPr/>
          <a:lstStyle>
            <a:lvl1pPr>
              <a:defRPr/>
            </a:lvl1pPr>
          </a:lstStyle>
          <a:p>
            <a:pPr>
              <a:defRPr/>
            </a:pPr>
            <a:fld id="{F001DF04-A2C0-4F3E-9F9C-5848C3DB16D9}" type="slidenum">
              <a:rPr lang="en-US"/>
              <a:pPr>
                <a:defRPr/>
              </a:pPr>
              <a:t>‹nr.›</a:t>
            </a:fld>
            <a:endParaRPr lang="en-US">
              <a:solidFill>
                <a:schemeClr val="tx1"/>
              </a:solidFill>
            </a:endParaRPr>
          </a:p>
        </p:txBody>
      </p:sp>
    </p:spTree>
    <p:extLst>
      <p:ext uri="{BB962C8B-B14F-4D97-AF65-F5344CB8AC3E}">
        <p14:creationId xmlns:p14="http://schemas.microsoft.com/office/powerpoint/2010/main" val="9578968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Klik om de stijl te bewerken</a:t>
            </a:r>
            <a:endParaRPr lang="en-US"/>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vl1pPr>
          </a:lstStyle>
          <a:p>
            <a:pPr>
              <a:defRPr/>
            </a:pPr>
            <a:r>
              <a:rPr lang="en-US"/>
              <a:t>date</a:t>
            </a:r>
            <a:endParaRPr lang="en-US">
              <a:solidFill>
                <a:schemeClr val="tx1"/>
              </a:solidFill>
            </a:endParaRPr>
          </a:p>
        </p:txBody>
      </p:sp>
      <p:sp>
        <p:nvSpPr>
          <p:cNvPr id="6" name="Tijdelijke aanduiding voor voettekst 5"/>
          <p:cNvSpPr>
            <a:spLocks noGrp="1"/>
          </p:cNvSpPr>
          <p:nvPr>
            <p:ph type="ftr" sz="quarter" idx="11"/>
          </p:nvPr>
        </p:nvSpPr>
        <p:spPr/>
        <p:txBody>
          <a:bodyPr/>
          <a:lstStyle>
            <a:lvl1pPr>
              <a:defRPr/>
            </a:lvl1pPr>
          </a:lstStyle>
          <a:p>
            <a:pPr>
              <a:defRPr/>
            </a:pPr>
            <a:r>
              <a:rPr lang="en-US"/>
              <a:t>footer</a:t>
            </a:r>
            <a:endParaRPr lang="en-US">
              <a:solidFill>
                <a:schemeClr val="tx1"/>
              </a:solidFill>
            </a:endParaRPr>
          </a:p>
        </p:txBody>
      </p:sp>
      <p:sp>
        <p:nvSpPr>
          <p:cNvPr id="7" name="Tijdelijke aanduiding voor dianummer 6"/>
          <p:cNvSpPr>
            <a:spLocks noGrp="1"/>
          </p:cNvSpPr>
          <p:nvPr>
            <p:ph type="sldNum" sz="quarter" idx="12"/>
          </p:nvPr>
        </p:nvSpPr>
        <p:spPr/>
        <p:txBody>
          <a:bodyPr/>
          <a:lstStyle>
            <a:lvl1pPr>
              <a:defRPr/>
            </a:lvl1pPr>
          </a:lstStyle>
          <a:p>
            <a:pPr>
              <a:defRPr/>
            </a:pPr>
            <a:fld id="{55A68B43-0A62-4242-9DE9-3F4073F79948}" type="slidenum">
              <a:rPr lang="en-US"/>
              <a:pPr>
                <a:defRPr/>
              </a:pPr>
              <a:t>‹nr.›</a:t>
            </a:fld>
            <a:endParaRPr lang="en-US">
              <a:solidFill>
                <a:schemeClr val="tx1"/>
              </a:solidFill>
            </a:endParaRPr>
          </a:p>
        </p:txBody>
      </p:sp>
    </p:spTree>
    <p:extLst>
      <p:ext uri="{BB962C8B-B14F-4D97-AF65-F5344CB8AC3E}">
        <p14:creationId xmlns:p14="http://schemas.microsoft.com/office/powerpoint/2010/main" val="2839862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537047-8973-F474-1B47-ADA2BDE0EA2B}"/>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3676CA97-FB5A-B955-0DB5-BE15AF000588}"/>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B32481B9-DE4E-056B-9C26-A671197BD071}"/>
              </a:ext>
            </a:extLst>
          </p:cNvPr>
          <p:cNvSpPr>
            <a:spLocks noGrp="1"/>
          </p:cNvSpPr>
          <p:nvPr>
            <p:ph type="dt" sz="half" idx="10"/>
          </p:nvPr>
        </p:nvSpPr>
        <p:spPr/>
        <p:txBody>
          <a:bodyPr/>
          <a:lstStyle/>
          <a:p>
            <a:fld id="{2F11430A-214D-448B-A4C0-7A5E04A143B3}" type="datetimeFigureOut">
              <a:rPr lang="nl-BE" smtClean="0"/>
              <a:t>13/09/2024</a:t>
            </a:fld>
            <a:endParaRPr lang="nl-BE"/>
          </a:p>
        </p:txBody>
      </p:sp>
      <p:sp>
        <p:nvSpPr>
          <p:cNvPr id="5" name="Tijdelijke aanduiding voor voettekst 4">
            <a:extLst>
              <a:ext uri="{FF2B5EF4-FFF2-40B4-BE49-F238E27FC236}">
                <a16:creationId xmlns:a16="http://schemas.microsoft.com/office/drawing/2014/main" id="{7995E958-261D-AF86-D59B-6E308155F0D4}"/>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83E57B51-877D-B63F-F2C5-B704E17C7FEB}"/>
              </a:ext>
            </a:extLst>
          </p:cNvPr>
          <p:cNvSpPr>
            <a:spLocks noGrp="1"/>
          </p:cNvSpPr>
          <p:nvPr>
            <p:ph type="sldNum" sz="quarter" idx="12"/>
          </p:nvPr>
        </p:nvSpPr>
        <p:spPr/>
        <p:txBody>
          <a:bodyPr/>
          <a:lstStyle/>
          <a:p>
            <a:fld id="{1FA98838-EABF-4DF6-9E9A-CB0711B878D7}" type="slidenum">
              <a:rPr lang="nl-BE" smtClean="0"/>
              <a:t>‹nr.›</a:t>
            </a:fld>
            <a:endParaRPr lang="nl-BE"/>
          </a:p>
        </p:txBody>
      </p:sp>
    </p:spTree>
    <p:extLst>
      <p:ext uri="{BB962C8B-B14F-4D97-AF65-F5344CB8AC3E}">
        <p14:creationId xmlns:p14="http://schemas.microsoft.com/office/powerpoint/2010/main" val="34248589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r>
              <a:rPr lang="en-US"/>
              <a:t>date</a:t>
            </a:r>
            <a:endParaRPr lang="en-US">
              <a:solidFill>
                <a:schemeClr val="tx1"/>
              </a:solidFill>
            </a:endParaRPr>
          </a:p>
        </p:txBody>
      </p:sp>
      <p:sp>
        <p:nvSpPr>
          <p:cNvPr id="5" name="Tijdelijke aanduiding voor voettekst 4"/>
          <p:cNvSpPr>
            <a:spLocks noGrp="1"/>
          </p:cNvSpPr>
          <p:nvPr>
            <p:ph type="ftr" sz="quarter" idx="11"/>
          </p:nvPr>
        </p:nvSpPr>
        <p:spPr/>
        <p:txBody>
          <a:bodyPr/>
          <a:lstStyle>
            <a:lvl1pPr>
              <a:defRPr/>
            </a:lvl1pPr>
          </a:lstStyle>
          <a:p>
            <a:pPr>
              <a:defRPr/>
            </a:pPr>
            <a:r>
              <a:rPr lang="en-US"/>
              <a:t>footer</a:t>
            </a:r>
            <a:endParaRPr lang="en-US">
              <a:solidFill>
                <a:schemeClr val="tx1"/>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F4A6BCEF-5541-4AF4-B311-99ED6FF1E6A5}" type="slidenum">
              <a:rPr lang="en-US"/>
              <a:pPr>
                <a:defRPr/>
              </a:pPr>
              <a:t>‹nr.›</a:t>
            </a:fld>
            <a:endParaRPr lang="en-US">
              <a:solidFill>
                <a:schemeClr val="tx1"/>
              </a:solidFill>
            </a:endParaRPr>
          </a:p>
        </p:txBody>
      </p:sp>
    </p:spTree>
    <p:extLst>
      <p:ext uri="{BB962C8B-B14F-4D97-AF65-F5344CB8AC3E}">
        <p14:creationId xmlns:p14="http://schemas.microsoft.com/office/powerpoint/2010/main" val="41546504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915400" y="990600"/>
            <a:ext cx="2768600" cy="5181600"/>
          </a:xfrm>
        </p:spPr>
        <p:txBody>
          <a:bodyPr vert="eaVert"/>
          <a:lstStyle/>
          <a:p>
            <a:r>
              <a:rPr lang="nl-NL"/>
              <a:t>Klik om de stijl te bewerken</a:t>
            </a:r>
            <a:endParaRPr lang="en-US"/>
          </a:p>
        </p:txBody>
      </p:sp>
      <p:sp>
        <p:nvSpPr>
          <p:cNvPr id="3" name="Tijdelijke aanduiding voor verticale tekst 2"/>
          <p:cNvSpPr>
            <a:spLocks noGrp="1"/>
          </p:cNvSpPr>
          <p:nvPr>
            <p:ph type="body" orient="vert" idx="1"/>
          </p:nvPr>
        </p:nvSpPr>
        <p:spPr>
          <a:xfrm>
            <a:off x="609600" y="990600"/>
            <a:ext cx="8102600" cy="51816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r>
              <a:rPr lang="en-US"/>
              <a:t>date</a:t>
            </a:r>
            <a:endParaRPr lang="en-US">
              <a:solidFill>
                <a:schemeClr val="tx1"/>
              </a:solidFill>
            </a:endParaRPr>
          </a:p>
        </p:txBody>
      </p:sp>
      <p:sp>
        <p:nvSpPr>
          <p:cNvPr id="5" name="Tijdelijke aanduiding voor voettekst 4"/>
          <p:cNvSpPr>
            <a:spLocks noGrp="1"/>
          </p:cNvSpPr>
          <p:nvPr>
            <p:ph type="ftr" sz="quarter" idx="11"/>
          </p:nvPr>
        </p:nvSpPr>
        <p:spPr/>
        <p:txBody>
          <a:bodyPr/>
          <a:lstStyle>
            <a:lvl1pPr>
              <a:defRPr/>
            </a:lvl1pPr>
          </a:lstStyle>
          <a:p>
            <a:pPr>
              <a:defRPr/>
            </a:pPr>
            <a:r>
              <a:rPr lang="en-US"/>
              <a:t>footer</a:t>
            </a:r>
            <a:endParaRPr lang="en-US">
              <a:solidFill>
                <a:schemeClr val="tx1"/>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D899B707-3D55-4C1F-B788-1C539C55C2B1}" type="slidenum">
              <a:rPr lang="en-US"/>
              <a:pPr>
                <a:defRPr/>
              </a:pPr>
              <a:t>‹nr.›</a:t>
            </a:fld>
            <a:endParaRPr lang="en-US">
              <a:solidFill>
                <a:schemeClr val="tx1"/>
              </a:solidFill>
            </a:endParaRPr>
          </a:p>
        </p:txBody>
      </p:sp>
    </p:spTree>
    <p:extLst>
      <p:ext uri="{BB962C8B-B14F-4D97-AF65-F5344CB8AC3E}">
        <p14:creationId xmlns:p14="http://schemas.microsoft.com/office/powerpoint/2010/main" val="39305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5F472D-1737-FD7A-ED0F-78748A0E9FA6}"/>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68CD935C-89A3-E7FE-2798-479511A232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73070DF4-ABC4-C18D-1770-49878484515F}"/>
              </a:ext>
            </a:extLst>
          </p:cNvPr>
          <p:cNvSpPr>
            <a:spLocks noGrp="1"/>
          </p:cNvSpPr>
          <p:nvPr>
            <p:ph type="dt" sz="half" idx="10"/>
          </p:nvPr>
        </p:nvSpPr>
        <p:spPr/>
        <p:txBody>
          <a:bodyPr/>
          <a:lstStyle/>
          <a:p>
            <a:fld id="{2F11430A-214D-448B-A4C0-7A5E04A143B3}" type="datetimeFigureOut">
              <a:rPr lang="nl-BE" smtClean="0"/>
              <a:t>13/09/2024</a:t>
            </a:fld>
            <a:endParaRPr lang="nl-BE"/>
          </a:p>
        </p:txBody>
      </p:sp>
      <p:sp>
        <p:nvSpPr>
          <p:cNvPr id="5" name="Tijdelijke aanduiding voor voettekst 4">
            <a:extLst>
              <a:ext uri="{FF2B5EF4-FFF2-40B4-BE49-F238E27FC236}">
                <a16:creationId xmlns:a16="http://schemas.microsoft.com/office/drawing/2014/main" id="{81465959-2A44-F347-DD14-9FDC0E87E5CC}"/>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2E7FBCE5-BB71-C803-4E5D-A24CDAE563A2}"/>
              </a:ext>
            </a:extLst>
          </p:cNvPr>
          <p:cNvSpPr>
            <a:spLocks noGrp="1"/>
          </p:cNvSpPr>
          <p:nvPr>
            <p:ph type="sldNum" sz="quarter" idx="12"/>
          </p:nvPr>
        </p:nvSpPr>
        <p:spPr/>
        <p:txBody>
          <a:bodyPr/>
          <a:lstStyle/>
          <a:p>
            <a:fld id="{1FA98838-EABF-4DF6-9E9A-CB0711B878D7}" type="slidenum">
              <a:rPr lang="nl-BE" smtClean="0"/>
              <a:t>‹nr.›</a:t>
            </a:fld>
            <a:endParaRPr lang="nl-BE"/>
          </a:p>
        </p:txBody>
      </p:sp>
    </p:spTree>
    <p:extLst>
      <p:ext uri="{BB962C8B-B14F-4D97-AF65-F5344CB8AC3E}">
        <p14:creationId xmlns:p14="http://schemas.microsoft.com/office/powerpoint/2010/main" val="3993986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3020CF-AC4F-CB41-C837-61FD583E6430}"/>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0D3FAFB5-57C5-D640-09E6-B64867D3F5B1}"/>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7628A16E-BA08-9147-7C0A-C71FFB12DB9C}"/>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26F79B67-56DE-1D1B-6D06-BF9011AD11C5}"/>
              </a:ext>
            </a:extLst>
          </p:cNvPr>
          <p:cNvSpPr>
            <a:spLocks noGrp="1"/>
          </p:cNvSpPr>
          <p:nvPr>
            <p:ph type="dt" sz="half" idx="10"/>
          </p:nvPr>
        </p:nvSpPr>
        <p:spPr/>
        <p:txBody>
          <a:bodyPr/>
          <a:lstStyle/>
          <a:p>
            <a:fld id="{2F11430A-214D-448B-A4C0-7A5E04A143B3}" type="datetimeFigureOut">
              <a:rPr lang="nl-BE" smtClean="0"/>
              <a:t>13/09/2024</a:t>
            </a:fld>
            <a:endParaRPr lang="nl-BE"/>
          </a:p>
        </p:txBody>
      </p:sp>
      <p:sp>
        <p:nvSpPr>
          <p:cNvPr id="6" name="Tijdelijke aanduiding voor voettekst 5">
            <a:extLst>
              <a:ext uri="{FF2B5EF4-FFF2-40B4-BE49-F238E27FC236}">
                <a16:creationId xmlns:a16="http://schemas.microsoft.com/office/drawing/2014/main" id="{1E929780-C54C-DEF3-3A77-A803FF717780}"/>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70CE8A15-C4F7-11FB-2635-F8AC443A1AD5}"/>
              </a:ext>
            </a:extLst>
          </p:cNvPr>
          <p:cNvSpPr>
            <a:spLocks noGrp="1"/>
          </p:cNvSpPr>
          <p:nvPr>
            <p:ph type="sldNum" sz="quarter" idx="12"/>
          </p:nvPr>
        </p:nvSpPr>
        <p:spPr/>
        <p:txBody>
          <a:bodyPr/>
          <a:lstStyle/>
          <a:p>
            <a:fld id="{1FA98838-EABF-4DF6-9E9A-CB0711B878D7}" type="slidenum">
              <a:rPr lang="nl-BE" smtClean="0"/>
              <a:t>‹nr.›</a:t>
            </a:fld>
            <a:endParaRPr lang="nl-BE"/>
          </a:p>
        </p:txBody>
      </p:sp>
    </p:spTree>
    <p:extLst>
      <p:ext uri="{BB962C8B-B14F-4D97-AF65-F5344CB8AC3E}">
        <p14:creationId xmlns:p14="http://schemas.microsoft.com/office/powerpoint/2010/main" val="3037872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B34562-0E41-A781-EF95-19CF29421E34}"/>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EA3B9004-33B3-8B5D-66BC-D0D933C2C4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4D2147F9-150D-7AF0-FCB0-80B0812F8754}"/>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29DA9E4F-7D9D-92EA-D2D8-7B65809C5F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53727A8B-3FBB-16C9-C758-759933997045}"/>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20BC9870-140D-C5A8-1AB7-B5E43261E4BB}"/>
              </a:ext>
            </a:extLst>
          </p:cNvPr>
          <p:cNvSpPr>
            <a:spLocks noGrp="1"/>
          </p:cNvSpPr>
          <p:nvPr>
            <p:ph type="dt" sz="half" idx="10"/>
          </p:nvPr>
        </p:nvSpPr>
        <p:spPr/>
        <p:txBody>
          <a:bodyPr/>
          <a:lstStyle/>
          <a:p>
            <a:fld id="{2F11430A-214D-448B-A4C0-7A5E04A143B3}" type="datetimeFigureOut">
              <a:rPr lang="nl-BE" smtClean="0"/>
              <a:t>13/09/2024</a:t>
            </a:fld>
            <a:endParaRPr lang="nl-BE"/>
          </a:p>
        </p:txBody>
      </p:sp>
      <p:sp>
        <p:nvSpPr>
          <p:cNvPr id="8" name="Tijdelijke aanduiding voor voettekst 7">
            <a:extLst>
              <a:ext uri="{FF2B5EF4-FFF2-40B4-BE49-F238E27FC236}">
                <a16:creationId xmlns:a16="http://schemas.microsoft.com/office/drawing/2014/main" id="{A53B0BC0-ABD7-DFBF-546B-644E7F94EA69}"/>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6346A5BC-F464-B950-1C2A-6BBD2B29936A}"/>
              </a:ext>
            </a:extLst>
          </p:cNvPr>
          <p:cNvSpPr>
            <a:spLocks noGrp="1"/>
          </p:cNvSpPr>
          <p:nvPr>
            <p:ph type="sldNum" sz="quarter" idx="12"/>
          </p:nvPr>
        </p:nvSpPr>
        <p:spPr/>
        <p:txBody>
          <a:bodyPr/>
          <a:lstStyle/>
          <a:p>
            <a:fld id="{1FA98838-EABF-4DF6-9E9A-CB0711B878D7}" type="slidenum">
              <a:rPr lang="nl-BE" smtClean="0"/>
              <a:t>‹nr.›</a:t>
            </a:fld>
            <a:endParaRPr lang="nl-BE"/>
          </a:p>
        </p:txBody>
      </p:sp>
    </p:spTree>
    <p:extLst>
      <p:ext uri="{BB962C8B-B14F-4D97-AF65-F5344CB8AC3E}">
        <p14:creationId xmlns:p14="http://schemas.microsoft.com/office/powerpoint/2010/main" val="1723437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A282D3-79E3-CAE8-9B2C-DBF06A4FAA9C}"/>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E1B21F38-8F30-9E7F-6161-D49070A8F463}"/>
              </a:ext>
            </a:extLst>
          </p:cNvPr>
          <p:cNvSpPr>
            <a:spLocks noGrp="1"/>
          </p:cNvSpPr>
          <p:nvPr>
            <p:ph type="dt" sz="half" idx="10"/>
          </p:nvPr>
        </p:nvSpPr>
        <p:spPr/>
        <p:txBody>
          <a:bodyPr/>
          <a:lstStyle/>
          <a:p>
            <a:fld id="{2F11430A-214D-448B-A4C0-7A5E04A143B3}" type="datetimeFigureOut">
              <a:rPr lang="nl-BE" smtClean="0"/>
              <a:t>13/09/2024</a:t>
            </a:fld>
            <a:endParaRPr lang="nl-BE"/>
          </a:p>
        </p:txBody>
      </p:sp>
      <p:sp>
        <p:nvSpPr>
          <p:cNvPr id="4" name="Tijdelijke aanduiding voor voettekst 3">
            <a:extLst>
              <a:ext uri="{FF2B5EF4-FFF2-40B4-BE49-F238E27FC236}">
                <a16:creationId xmlns:a16="http://schemas.microsoft.com/office/drawing/2014/main" id="{4007BAAE-760E-9927-DFF1-E95B746A910A}"/>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704AD2BA-2BD6-CE1F-B9F5-7ADB610BBB5C}"/>
              </a:ext>
            </a:extLst>
          </p:cNvPr>
          <p:cNvSpPr>
            <a:spLocks noGrp="1"/>
          </p:cNvSpPr>
          <p:nvPr>
            <p:ph type="sldNum" sz="quarter" idx="12"/>
          </p:nvPr>
        </p:nvSpPr>
        <p:spPr/>
        <p:txBody>
          <a:bodyPr/>
          <a:lstStyle/>
          <a:p>
            <a:fld id="{1FA98838-EABF-4DF6-9E9A-CB0711B878D7}" type="slidenum">
              <a:rPr lang="nl-BE" smtClean="0"/>
              <a:t>‹nr.›</a:t>
            </a:fld>
            <a:endParaRPr lang="nl-BE"/>
          </a:p>
        </p:txBody>
      </p:sp>
    </p:spTree>
    <p:extLst>
      <p:ext uri="{BB962C8B-B14F-4D97-AF65-F5344CB8AC3E}">
        <p14:creationId xmlns:p14="http://schemas.microsoft.com/office/powerpoint/2010/main" val="1716266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66F251D-AB2F-FB8C-FB37-86A7A7C8C1EC}"/>
              </a:ext>
            </a:extLst>
          </p:cNvPr>
          <p:cNvSpPr>
            <a:spLocks noGrp="1"/>
          </p:cNvSpPr>
          <p:nvPr>
            <p:ph type="dt" sz="half" idx="10"/>
          </p:nvPr>
        </p:nvSpPr>
        <p:spPr/>
        <p:txBody>
          <a:bodyPr/>
          <a:lstStyle/>
          <a:p>
            <a:fld id="{2F11430A-214D-448B-A4C0-7A5E04A143B3}" type="datetimeFigureOut">
              <a:rPr lang="nl-BE" smtClean="0"/>
              <a:t>13/09/2024</a:t>
            </a:fld>
            <a:endParaRPr lang="nl-BE"/>
          </a:p>
        </p:txBody>
      </p:sp>
      <p:sp>
        <p:nvSpPr>
          <p:cNvPr id="3" name="Tijdelijke aanduiding voor voettekst 2">
            <a:extLst>
              <a:ext uri="{FF2B5EF4-FFF2-40B4-BE49-F238E27FC236}">
                <a16:creationId xmlns:a16="http://schemas.microsoft.com/office/drawing/2014/main" id="{458C68B3-BA9B-1113-34A3-6CFD1DD00854}"/>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49286214-3FED-7980-6B53-E629F649952B}"/>
              </a:ext>
            </a:extLst>
          </p:cNvPr>
          <p:cNvSpPr>
            <a:spLocks noGrp="1"/>
          </p:cNvSpPr>
          <p:nvPr>
            <p:ph type="sldNum" sz="quarter" idx="12"/>
          </p:nvPr>
        </p:nvSpPr>
        <p:spPr/>
        <p:txBody>
          <a:bodyPr/>
          <a:lstStyle/>
          <a:p>
            <a:fld id="{1FA98838-EABF-4DF6-9E9A-CB0711B878D7}" type="slidenum">
              <a:rPr lang="nl-BE" smtClean="0"/>
              <a:t>‹nr.›</a:t>
            </a:fld>
            <a:endParaRPr lang="nl-BE"/>
          </a:p>
        </p:txBody>
      </p:sp>
    </p:spTree>
    <p:extLst>
      <p:ext uri="{BB962C8B-B14F-4D97-AF65-F5344CB8AC3E}">
        <p14:creationId xmlns:p14="http://schemas.microsoft.com/office/powerpoint/2010/main" val="3775641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1A3020-28B7-9B8D-0AA5-481E2E4FAD5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8162E6CF-7427-2622-F6AB-25912B8D9C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28A0F121-DED7-EBDC-6CA4-2A5E18CEB8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D23062A-C854-974C-F83A-58FE4C2DD28A}"/>
              </a:ext>
            </a:extLst>
          </p:cNvPr>
          <p:cNvSpPr>
            <a:spLocks noGrp="1"/>
          </p:cNvSpPr>
          <p:nvPr>
            <p:ph type="dt" sz="half" idx="10"/>
          </p:nvPr>
        </p:nvSpPr>
        <p:spPr/>
        <p:txBody>
          <a:bodyPr/>
          <a:lstStyle/>
          <a:p>
            <a:fld id="{2F11430A-214D-448B-A4C0-7A5E04A143B3}" type="datetimeFigureOut">
              <a:rPr lang="nl-BE" smtClean="0"/>
              <a:t>13/09/2024</a:t>
            </a:fld>
            <a:endParaRPr lang="nl-BE"/>
          </a:p>
        </p:txBody>
      </p:sp>
      <p:sp>
        <p:nvSpPr>
          <p:cNvPr id="6" name="Tijdelijke aanduiding voor voettekst 5">
            <a:extLst>
              <a:ext uri="{FF2B5EF4-FFF2-40B4-BE49-F238E27FC236}">
                <a16:creationId xmlns:a16="http://schemas.microsoft.com/office/drawing/2014/main" id="{22F2F4F2-2973-A2EF-8189-3DEF3A70784D}"/>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1380BF27-34C8-52CA-4D7F-7F22DB1BBD24}"/>
              </a:ext>
            </a:extLst>
          </p:cNvPr>
          <p:cNvSpPr>
            <a:spLocks noGrp="1"/>
          </p:cNvSpPr>
          <p:nvPr>
            <p:ph type="sldNum" sz="quarter" idx="12"/>
          </p:nvPr>
        </p:nvSpPr>
        <p:spPr/>
        <p:txBody>
          <a:bodyPr/>
          <a:lstStyle/>
          <a:p>
            <a:fld id="{1FA98838-EABF-4DF6-9E9A-CB0711B878D7}" type="slidenum">
              <a:rPr lang="nl-BE" smtClean="0"/>
              <a:t>‹nr.›</a:t>
            </a:fld>
            <a:endParaRPr lang="nl-BE"/>
          </a:p>
        </p:txBody>
      </p:sp>
    </p:spTree>
    <p:extLst>
      <p:ext uri="{BB962C8B-B14F-4D97-AF65-F5344CB8AC3E}">
        <p14:creationId xmlns:p14="http://schemas.microsoft.com/office/powerpoint/2010/main" val="393467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38A617-A4E6-FBF6-5509-4E106047DAE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7244DE1C-FF6A-B3B7-ADAA-3111D7CEB3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0231D0DA-CDAB-7709-9DA5-8B48157832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DB1314B-ECE1-7E96-5369-E82D249DB17C}"/>
              </a:ext>
            </a:extLst>
          </p:cNvPr>
          <p:cNvSpPr>
            <a:spLocks noGrp="1"/>
          </p:cNvSpPr>
          <p:nvPr>
            <p:ph type="dt" sz="half" idx="10"/>
          </p:nvPr>
        </p:nvSpPr>
        <p:spPr/>
        <p:txBody>
          <a:bodyPr/>
          <a:lstStyle/>
          <a:p>
            <a:fld id="{2F11430A-214D-448B-A4C0-7A5E04A143B3}" type="datetimeFigureOut">
              <a:rPr lang="nl-BE" smtClean="0"/>
              <a:t>13/09/2024</a:t>
            </a:fld>
            <a:endParaRPr lang="nl-BE"/>
          </a:p>
        </p:txBody>
      </p:sp>
      <p:sp>
        <p:nvSpPr>
          <p:cNvPr id="6" name="Tijdelijke aanduiding voor voettekst 5">
            <a:extLst>
              <a:ext uri="{FF2B5EF4-FFF2-40B4-BE49-F238E27FC236}">
                <a16:creationId xmlns:a16="http://schemas.microsoft.com/office/drawing/2014/main" id="{3A986A32-EE5A-9D21-7B6F-47881A18CEE5}"/>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EAB28F9F-79C3-99DA-31E5-F8C60C5E59B1}"/>
              </a:ext>
            </a:extLst>
          </p:cNvPr>
          <p:cNvSpPr>
            <a:spLocks noGrp="1"/>
          </p:cNvSpPr>
          <p:nvPr>
            <p:ph type="sldNum" sz="quarter" idx="12"/>
          </p:nvPr>
        </p:nvSpPr>
        <p:spPr/>
        <p:txBody>
          <a:bodyPr/>
          <a:lstStyle/>
          <a:p>
            <a:fld id="{1FA98838-EABF-4DF6-9E9A-CB0711B878D7}" type="slidenum">
              <a:rPr lang="nl-BE" smtClean="0"/>
              <a:t>‹nr.›</a:t>
            </a:fld>
            <a:endParaRPr lang="nl-BE"/>
          </a:p>
        </p:txBody>
      </p:sp>
    </p:spTree>
    <p:extLst>
      <p:ext uri="{BB962C8B-B14F-4D97-AF65-F5344CB8AC3E}">
        <p14:creationId xmlns:p14="http://schemas.microsoft.com/office/powerpoint/2010/main" val="1009609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D9DB1B8-2954-063E-4C18-B804E795CB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65E67555-7EA9-8250-A8C7-9A84400FC8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2B8AACC6-54AB-973D-1EDF-4A51ECE989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11430A-214D-448B-A4C0-7A5E04A143B3}" type="datetimeFigureOut">
              <a:rPr lang="nl-BE" smtClean="0"/>
              <a:t>13/09/2024</a:t>
            </a:fld>
            <a:endParaRPr lang="nl-BE"/>
          </a:p>
        </p:txBody>
      </p:sp>
      <p:sp>
        <p:nvSpPr>
          <p:cNvPr id="5" name="Tijdelijke aanduiding voor voettekst 4">
            <a:extLst>
              <a:ext uri="{FF2B5EF4-FFF2-40B4-BE49-F238E27FC236}">
                <a16:creationId xmlns:a16="http://schemas.microsoft.com/office/drawing/2014/main" id="{BB0CC159-C932-9165-CAB1-0AD7AF7DE6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59480DFB-F519-40BE-CCEE-DB6A8FAA7E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A98838-EABF-4DF6-9E9A-CB0711B878D7}" type="slidenum">
              <a:rPr lang="nl-BE" smtClean="0"/>
              <a:t>‹nr.›</a:t>
            </a:fld>
            <a:endParaRPr lang="nl-BE"/>
          </a:p>
        </p:txBody>
      </p:sp>
    </p:spTree>
    <p:extLst>
      <p:ext uri="{BB962C8B-B14F-4D97-AF65-F5344CB8AC3E}">
        <p14:creationId xmlns:p14="http://schemas.microsoft.com/office/powerpoint/2010/main" val="28819667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9" descr="blue_dark"/>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09600" y="990600"/>
            <a:ext cx="1107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Cliquez pour modifier le style du titre</a:t>
            </a:r>
          </a:p>
        </p:txBody>
      </p:sp>
      <p:sp>
        <p:nvSpPr>
          <p:cNvPr id="1028" name="Rectangle 3"/>
          <p:cNvSpPr>
            <a:spLocks noGrp="1" noChangeArrowheads="1"/>
          </p:cNvSpPr>
          <p:nvPr>
            <p:ph type="body" idx="1"/>
          </p:nvPr>
        </p:nvSpPr>
        <p:spPr bwMode="auto">
          <a:xfrm>
            <a:off x="609600" y="2133600"/>
            <a:ext cx="11074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dirty="0" err="1"/>
              <a:t>Cliquez</a:t>
            </a:r>
            <a:r>
              <a:rPr lang="en-US" dirty="0"/>
              <a:t> pour modifier les styles du </a:t>
            </a:r>
            <a:r>
              <a:rPr lang="en-US" dirty="0" err="1"/>
              <a:t>texte</a:t>
            </a:r>
            <a:r>
              <a:rPr lang="en-US" dirty="0"/>
              <a:t> du masque</a:t>
            </a:r>
          </a:p>
          <a:p>
            <a:pPr lvl="1"/>
            <a:r>
              <a:rPr lang="en-US" dirty="0" err="1"/>
              <a:t>Deuxième</a:t>
            </a:r>
            <a:r>
              <a:rPr lang="en-US" dirty="0"/>
              <a:t> </a:t>
            </a:r>
            <a:r>
              <a:rPr lang="en-US" dirty="0" err="1"/>
              <a:t>niveau</a:t>
            </a:r>
            <a:endParaRPr lang="en-US" dirty="0"/>
          </a:p>
          <a:p>
            <a:pPr lvl="2"/>
            <a:r>
              <a:rPr lang="en-US" dirty="0" err="1"/>
              <a:t>Troisième</a:t>
            </a:r>
            <a:r>
              <a:rPr lang="en-US" dirty="0"/>
              <a:t> </a:t>
            </a:r>
            <a:r>
              <a:rPr lang="en-US" dirty="0" err="1"/>
              <a:t>niveau</a:t>
            </a:r>
            <a:endParaRPr lang="en-US" dirty="0"/>
          </a:p>
          <a:p>
            <a:pPr lvl="3"/>
            <a:r>
              <a:rPr lang="en-US" dirty="0" err="1"/>
              <a:t>Quatrième</a:t>
            </a:r>
            <a:r>
              <a:rPr lang="en-US" dirty="0"/>
              <a:t> </a:t>
            </a:r>
            <a:r>
              <a:rPr lang="en-US" dirty="0" err="1"/>
              <a:t>niveau</a:t>
            </a:r>
            <a:endParaRPr lang="en-US" dirty="0"/>
          </a:p>
          <a:p>
            <a:pPr lvl="4"/>
            <a:r>
              <a:rPr lang="en-US" dirty="0" err="1"/>
              <a:t>Cinquième</a:t>
            </a:r>
            <a:r>
              <a:rPr lang="en-US" dirty="0"/>
              <a:t> </a:t>
            </a:r>
            <a:r>
              <a:rPr lang="en-US" dirty="0" err="1"/>
              <a:t>niveau</a:t>
            </a:r>
            <a:endParaRPr lang="en-US" dirty="0"/>
          </a:p>
        </p:txBody>
      </p:sp>
      <p:sp>
        <p:nvSpPr>
          <p:cNvPr id="2" name="Rectangle 4"/>
          <p:cNvSpPr>
            <a:spLocks noGrp="1" noChangeArrowheads="1"/>
          </p:cNvSpPr>
          <p:nvPr>
            <p:ph type="dt" sz="half" idx="2"/>
          </p:nvPr>
        </p:nvSpPr>
        <p:spPr bwMode="auto">
          <a:xfrm>
            <a:off x="7315200" y="6400800"/>
            <a:ext cx="2032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solidFill>
                  <a:schemeClr val="bg1"/>
                </a:solidFill>
                <a:latin typeface="Arial" charset="0"/>
                <a:ea typeface="ＭＳ Ｐゴシック" pitchFamily="112" charset="-128"/>
                <a:cs typeface="+mn-cs"/>
              </a:defRPr>
            </a:lvl1pPr>
          </a:lstStyle>
          <a:p>
            <a:pPr>
              <a:defRPr/>
            </a:pPr>
            <a:r>
              <a:rPr lang="en-US"/>
              <a:t>date</a:t>
            </a:r>
          </a:p>
        </p:txBody>
      </p:sp>
      <p:sp>
        <p:nvSpPr>
          <p:cNvPr id="1029" name="Rectangle 5"/>
          <p:cNvSpPr>
            <a:spLocks noGrp="1" noChangeArrowheads="1"/>
          </p:cNvSpPr>
          <p:nvPr>
            <p:ph type="ftr" sz="quarter" idx="3"/>
          </p:nvPr>
        </p:nvSpPr>
        <p:spPr bwMode="auto">
          <a:xfrm>
            <a:off x="1422400" y="6400800"/>
            <a:ext cx="5892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solidFill>
                  <a:schemeClr val="bg1"/>
                </a:solidFill>
                <a:latin typeface="Arial" charset="0"/>
                <a:ea typeface="ＭＳ Ｐゴシック" pitchFamily="112" charset="-128"/>
                <a:cs typeface="+mn-cs"/>
              </a:defRPr>
            </a:lvl1pPr>
          </a:lstStyle>
          <a:p>
            <a:pPr>
              <a:defRPr/>
            </a:pPr>
            <a:r>
              <a:rPr lang="en-US"/>
              <a:t>footer</a:t>
            </a:r>
          </a:p>
        </p:txBody>
      </p:sp>
      <p:sp>
        <p:nvSpPr>
          <p:cNvPr id="1030" name="Rectangle 6"/>
          <p:cNvSpPr>
            <a:spLocks noGrp="1" noChangeArrowheads="1"/>
          </p:cNvSpPr>
          <p:nvPr>
            <p:ph type="sldNum" sz="quarter" idx="4"/>
          </p:nvPr>
        </p:nvSpPr>
        <p:spPr bwMode="auto">
          <a:xfrm>
            <a:off x="9347200" y="6400800"/>
            <a:ext cx="12192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solidFill>
                  <a:schemeClr val="bg1"/>
                </a:solidFill>
                <a:latin typeface="Arial" charset="0"/>
                <a:ea typeface="ＭＳ Ｐゴシック" pitchFamily="112" charset="-128"/>
                <a:cs typeface="+mn-cs"/>
              </a:defRPr>
            </a:lvl1pPr>
          </a:lstStyle>
          <a:p>
            <a:pPr>
              <a:defRPr/>
            </a:pPr>
            <a:fld id="{9BA236B8-BEDF-437D-B474-91472C297166}" type="slidenum">
              <a:rPr lang="en-US"/>
              <a:pPr>
                <a:defRPr/>
              </a:pPr>
              <a:t>‹nr.›</a:t>
            </a:fld>
            <a:endParaRPr lang="en-US"/>
          </a:p>
        </p:txBody>
      </p:sp>
    </p:spTree>
    <p:extLst>
      <p:ext uri="{BB962C8B-B14F-4D97-AF65-F5344CB8AC3E}">
        <p14:creationId xmlns:p14="http://schemas.microsoft.com/office/powerpoint/2010/main" val="28794661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dt="0"/>
  <p:txStyles>
    <p:title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p:titleStyle>
    <p:bodyStyle>
      <a:lvl1pPr marL="342900" indent="-342900" algn="l" rtl="0" eaLnBrk="0" fontAlgn="base" hangingPunct="0">
        <a:spcBef>
          <a:spcPct val="20000"/>
        </a:spcBef>
        <a:spcAft>
          <a:spcPct val="0"/>
        </a:spcAft>
        <a:defRPr sz="2400">
          <a:solidFill>
            <a:schemeClr val="tx1"/>
          </a:solidFill>
          <a:latin typeface="+mn-lt"/>
          <a:ea typeface="+mn-ea"/>
          <a:cs typeface="ＭＳ Ｐゴシック"/>
        </a:defRPr>
      </a:lvl1pPr>
      <a:lvl2pPr marL="742950" indent="-285750" algn="l" rtl="0" eaLnBrk="0" fontAlgn="base" hangingPunct="0">
        <a:spcBef>
          <a:spcPct val="20000"/>
        </a:spcBef>
        <a:spcAft>
          <a:spcPct val="0"/>
        </a:spcAft>
        <a:buFont typeface="Times" pitchFamily="112" charset="0"/>
        <a:defRPr sz="20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a:solidFill>
            <a:schemeClr val="tx1"/>
          </a:solidFill>
          <a:latin typeface="+mn-lt"/>
          <a:ea typeface="+mn-ea"/>
          <a:cs typeface="ＭＳ Ｐゴシック"/>
        </a:defRPr>
      </a:lvl3pPr>
      <a:lvl4pPr marL="1562100" indent="-228600" algn="l" rtl="0" eaLnBrk="0" fontAlgn="base" hangingPunct="0">
        <a:spcBef>
          <a:spcPct val="20000"/>
        </a:spcBef>
        <a:spcAft>
          <a:spcPct val="0"/>
        </a:spcAft>
        <a:buFont typeface="Times" pitchFamily="112" charset="0"/>
        <a:buChar char="•"/>
        <a:defRPr sz="1600">
          <a:solidFill>
            <a:schemeClr val="tx1"/>
          </a:solidFill>
          <a:latin typeface="+mn-lt"/>
          <a:ea typeface="+mn-ea"/>
          <a:cs typeface="ＭＳ Ｐゴシック"/>
        </a:defRPr>
      </a:lvl4pPr>
      <a:lvl5pPr marL="1981200" indent="-228600" algn="l" rtl="0" eaLnBrk="0" fontAlgn="base" hangingPunct="0">
        <a:spcBef>
          <a:spcPct val="20000"/>
        </a:spcBef>
        <a:spcAft>
          <a:spcPct val="0"/>
        </a:spcAft>
        <a:buFont typeface="Times" pitchFamily="112" charset="0"/>
        <a:buChar char="•"/>
        <a:defRPr sz="1600" i="1">
          <a:solidFill>
            <a:schemeClr val="tx1"/>
          </a:solidFill>
          <a:latin typeface="+mn-lt"/>
          <a:ea typeface="+mn-ea"/>
          <a:cs typeface="ＭＳ Ｐゴシック"/>
        </a:defRPr>
      </a:lvl5pPr>
      <a:lvl6pPr marL="2438400" indent="-228600" algn="l" rtl="0" fontAlgn="base">
        <a:spcBef>
          <a:spcPct val="20000"/>
        </a:spcBef>
        <a:spcAft>
          <a:spcPct val="0"/>
        </a:spcAft>
        <a:buFont typeface="Times" pitchFamily="-112" charset="0"/>
        <a:buChar char="•"/>
        <a:defRPr sz="1600" i="1">
          <a:solidFill>
            <a:schemeClr val="tx1"/>
          </a:solidFill>
          <a:latin typeface="+mn-lt"/>
          <a:ea typeface="+mn-ea"/>
        </a:defRPr>
      </a:lvl6pPr>
      <a:lvl7pPr marL="2895600" indent="-228600" algn="l" rtl="0" fontAlgn="base">
        <a:spcBef>
          <a:spcPct val="20000"/>
        </a:spcBef>
        <a:spcAft>
          <a:spcPct val="0"/>
        </a:spcAft>
        <a:buFont typeface="Times" pitchFamily="-112" charset="0"/>
        <a:buChar char="•"/>
        <a:defRPr sz="1600" i="1">
          <a:solidFill>
            <a:schemeClr val="tx1"/>
          </a:solidFill>
          <a:latin typeface="+mn-lt"/>
          <a:ea typeface="+mn-ea"/>
        </a:defRPr>
      </a:lvl7pPr>
      <a:lvl8pPr marL="3352800" indent="-228600" algn="l" rtl="0" fontAlgn="base">
        <a:spcBef>
          <a:spcPct val="20000"/>
        </a:spcBef>
        <a:spcAft>
          <a:spcPct val="0"/>
        </a:spcAft>
        <a:buFont typeface="Times" pitchFamily="-112" charset="0"/>
        <a:buChar char="•"/>
        <a:defRPr sz="1600" i="1">
          <a:solidFill>
            <a:schemeClr val="tx1"/>
          </a:solidFill>
          <a:latin typeface="+mn-lt"/>
          <a:ea typeface="+mn-ea"/>
        </a:defRPr>
      </a:lvl8pPr>
      <a:lvl9pPr marL="3810000" indent="-228600" algn="l" rtl="0" fontAlgn="base">
        <a:spcBef>
          <a:spcPct val="20000"/>
        </a:spcBef>
        <a:spcAft>
          <a:spcPct val="0"/>
        </a:spcAft>
        <a:buFont typeface="Times" pitchFamily="-112" charset="0"/>
        <a:buChar char="•"/>
        <a:defRPr sz="1600" i="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access.eservices.just.fgov.be/edeposit/nl/deposit/case.caseselectioncomponent.casereferencecreationcomponent.caseinputcomponent:gotoedepositassetevent/$B/application$002fvnd.openxmlformats-officedocument.spreadsheetml.sheet?t:ac=COIN_037/1/PAE54814801/IDTY_01_NR" TargetMode="External"/><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ECE8EAA6-A4AA-861E-A402-2D84F3268D4D}"/>
              </a:ext>
            </a:extLst>
          </p:cNvPr>
          <p:cNvPicPr>
            <a:picLocks noChangeAspect="1"/>
          </p:cNvPicPr>
          <p:nvPr/>
        </p:nvPicPr>
        <p:blipFill>
          <a:blip r:embed="rId2"/>
          <a:stretch>
            <a:fillRect/>
          </a:stretch>
        </p:blipFill>
        <p:spPr>
          <a:xfrm>
            <a:off x="0" y="0"/>
            <a:ext cx="12192000" cy="3533913"/>
          </a:xfrm>
          <a:prstGeom prst="rect">
            <a:avLst/>
          </a:prstGeom>
        </p:spPr>
      </p:pic>
      <p:pic>
        <p:nvPicPr>
          <p:cNvPr id="7" name="Afbeelding 6">
            <a:extLst>
              <a:ext uri="{FF2B5EF4-FFF2-40B4-BE49-F238E27FC236}">
                <a16:creationId xmlns:a16="http://schemas.microsoft.com/office/drawing/2014/main" id="{03BD9B07-1B63-FAC6-DAA0-6F7E5D77CA1E}"/>
              </a:ext>
            </a:extLst>
          </p:cNvPr>
          <p:cNvPicPr>
            <a:picLocks noChangeAspect="1"/>
          </p:cNvPicPr>
          <p:nvPr/>
        </p:nvPicPr>
        <p:blipFill>
          <a:blip r:embed="rId3"/>
          <a:stretch>
            <a:fillRect/>
          </a:stretch>
        </p:blipFill>
        <p:spPr>
          <a:xfrm>
            <a:off x="0" y="3429000"/>
            <a:ext cx="12192000" cy="1538350"/>
          </a:xfrm>
          <a:prstGeom prst="rect">
            <a:avLst/>
          </a:prstGeom>
        </p:spPr>
      </p:pic>
      <p:sp>
        <p:nvSpPr>
          <p:cNvPr id="9" name="Tekstvak 8">
            <a:extLst>
              <a:ext uri="{FF2B5EF4-FFF2-40B4-BE49-F238E27FC236}">
                <a16:creationId xmlns:a16="http://schemas.microsoft.com/office/drawing/2014/main" id="{0DB37FE7-6B81-A44C-4C31-129738336CBA}"/>
              </a:ext>
            </a:extLst>
          </p:cNvPr>
          <p:cNvSpPr txBox="1"/>
          <p:nvPr/>
        </p:nvSpPr>
        <p:spPr>
          <a:xfrm>
            <a:off x="1622323" y="5218270"/>
            <a:ext cx="9471058" cy="830997"/>
          </a:xfrm>
          <a:prstGeom prst="rect">
            <a:avLst/>
          </a:prstGeom>
          <a:noFill/>
        </p:spPr>
        <p:txBody>
          <a:bodyPr wrap="square">
            <a:spAutoFit/>
          </a:bodyPr>
          <a:lstStyle/>
          <a:p>
            <a:r>
              <a:rPr lang="nl-BE" sz="2400" dirty="0">
                <a:solidFill>
                  <a:schemeClr val="bg1"/>
                </a:solidFill>
                <a:sym typeface="Wingdings" panose="05000000000000000000" pitchFamily="2" charset="2"/>
              </a:rPr>
              <a:t></a:t>
            </a:r>
            <a:r>
              <a:rPr lang="nl-BE" sz="2400" dirty="0">
                <a:solidFill>
                  <a:schemeClr val="bg1"/>
                </a:solidFill>
              </a:rPr>
              <a:t>het elektronisch neerleggen (opladen)</a:t>
            </a:r>
          </a:p>
          <a:p>
            <a:r>
              <a:rPr lang="nl-BE" sz="2400" dirty="0">
                <a:solidFill>
                  <a:schemeClr val="bg1"/>
                </a:solidFill>
                <a:sym typeface="Wingdings" panose="05000000000000000000" pitchFamily="2" charset="2"/>
              </a:rPr>
              <a:t></a:t>
            </a:r>
            <a:r>
              <a:rPr lang="nl-NL" sz="2400" dirty="0">
                <a:solidFill>
                  <a:schemeClr val="bg1"/>
                </a:solidFill>
                <a:sym typeface="Wingdings" panose="05000000000000000000" pitchFamily="2" charset="2"/>
              </a:rPr>
              <a:t>van documenten (conclusie, stukkenbundel, brief bv. inleidende akte)</a:t>
            </a:r>
          </a:p>
        </p:txBody>
      </p:sp>
    </p:spTree>
    <p:extLst>
      <p:ext uri="{BB962C8B-B14F-4D97-AF65-F5344CB8AC3E}">
        <p14:creationId xmlns:p14="http://schemas.microsoft.com/office/powerpoint/2010/main" val="4286030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E7B0255-229E-03E3-1AF2-36A8DD395DB2}"/>
              </a:ext>
            </a:extLst>
          </p:cNvPr>
          <p:cNvPicPr>
            <a:picLocks noChangeAspect="1"/>
          </p:cNvPicPr>
          <p:nvPr/>
        </p:nvPicPr>
        <p:blipFill rotWithShape="1">
          <a:blip r:embed="rId2"/>
          <a:srcRect b="16308"/>
          <a:stretch/>
        </p:blipFill>
        <p:spPr>
          <a:xfrm>
            <a:off x="1517915" y="1310134"/>
            <a:ext cx="8564433" cy="3744417"/>
          </a:xfrm>
          <a:prstGeom prst="rect">
            <a:avLst/>
          </a:prstGeom>
        </p:spPr>
      </p:pic>
      <p:sp>
        <p:nvSpPr>
          <p:cNvPr id="3" name="Slide Number Placeholder 5">
            <a:extLst>
              <a:ext uri="{FF2B5EF4-FFF2-40B4-BE49-F238E27FC236}">
                <a16:creationId xmlns:a16="http://schemas.microsoft.com/office/drawing/2014/main" id="{4288F68F-8BCC-7D72-F8D4-143CA3EC9775}"/>
              </a:ext>
            </a:extLst>
          </p:cNvPr>
          <p:cNvSpPr txBox="1">
            <a:spLocks/>
          </p:cNvSpPr>
          <p:nvPr/>
        </p:nvSpPr>
        <p:spPr bwMode="auto">
          <a:xfrm>
            <a:off x="8239432" y="6386657"/>
            <a:ext cx="914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200" kern="1200">
                <a:solidFill>
                  <a:schemeClr val="bg1"/>
                </a:solidFill>
                <a:latin typeface="Arial" charset="0"/>
                <a:ea typeface="ＭＳ Ｐゴシック" pitchFamily="112"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73F2B48-FF49-4623-A023-E0476599C929}" type="slidenum">
              <a:rPr kumimoji="0" lang="nl-NL" altLang="nl-BE" sz="1200" b="0" i="0" u="none" strike="noStrike" kern="1200" cap="none" spc="0" normalizeH="0" baseline="0" noProof="0" smtClean="0">
                <a:ln>
                  <a:noFill/>
                </a:ln>
                <a:solidFill>
                  <a:prstClr val="white"/>
                </a:solidFill>
                <a:effectLst/>
                <a:uLnTx/>
                <a:uFillTx/>
                <a:latin typeface="Arial" charset="0"/>
                <a:ea typeface="ＭＳ Ｐゴシック" pitchFamily="112"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nl-NL" altLang="nl-BE" sz="1200" b="0" i="0" u="none" strike="noStrike" kern="1200" cap="none" spc="0" normalizeH="0" baseline="0" noProof="0">
              <a:ln>
                <a:noFill/>
              </a:ln>
              <a:solidFill>
                <a:prstClr val="white"/>
              </a:solidFill>
              <a:effectLst/>
              <a:uLnTx/>
              <a:uFillTx/>
              <a:latin typeface="Arial" charset="0"/>
              <a:ea typeface="ＭＳ Ｐゴシック" pitchFamily="112" charset="-128"/>
              <a:cs typeface="+mn-cs"/>
            </a:endParaRPr>
          </a:p>
        </p:txBody>
      </p:sp>
      <p:sp>
        <p:nvSpPr>
          <p:cNvPr id="4" name="Rectangle 10">
            <a:extLst>
              <a:ext uri="{FF2B5EF4-FFF2-40B4-BE49-F238E27FC236}">
                <a16:creationId xmlns:a16="http://schemas.microsoft.com/office/drawing/2014/main" id="{D88B3454-EA14-4CFD-75E9-243422D998F8}"/>
              </a:ext>
            </a:extLst>
          </p:cNvPr>
          <p:cNvSpPr/>
          <p:nvPr/>
        </p:nvSpPr>
        <p:spPr>
          <a:xfrm>
            <a:off x="1336536" y="4886370"/>
            <a:ext cx="9145016" cy="1169551"/>
          </a:xfrm>
          <a:prstGeom prst="rect">
            <a:avLst/>
          </a:prstGeom>
        </p:spPr>
        <p:txBody>
          <a:bodyPr wrap="square">
            <a:spAutoFit/>
          </a:bodyPr>
          <a:lstStyle/>
          <a:p>
            <a:pPr marL="285750" indent="-285750" eaLnBrk="0" fontAlgn="base" hangingPunct="0">
              <a:spcBef>
                <a:spcPct val="0"/>
              </a:spcBef>
              <a:spcAft>
                <a:spcPct val="0"/>
              </a:spcAft>
              <a:buFont typeface="Arial" panose="020B0604020202020204" pitchFamily="34" charset="0"/>
              <a:buChar char="•"/>
            </a:pPr>
            <a:endParaRPr lang="nl-NL" sz="1400" dirty="0">
              <a:solidFill>
                <a:prstClr val="black"/>
              </a:solidFill>
              <a:latin typeface="Arial" charset="0"/>
              <a:ea typeface="ＭＳ Ｐゴシック" pitchFamily="34" charset="-128"/>
            </a:endParaRPr>
          </a:p>
          <a:p>
            <a:pPr marL="285750" indent="-285750" eaLnBrk="0" fontAlgn="base" hangingPunct="0">
              <a:spcBef>
                <a:spcPct val="0"/>
              </a:spcBef>
              <a:spcAft>
                <a:spcPct val="0"/>
              </a:spcAft>
              <a:buFont typeface="Arial" panose="020B0604020202020204" pitchFamily="34" charset="0"/>
              <a:buChar char="•"/>
            </a:pPr>
            <a:r>
              <a:rPr lang="nl-NL" sz="1400" dirty="0">
                <a:solidFill>
                  <a:prstClr val="black"/>
                </a:solidFill>
                <a:latin typeface="Arial" charset="0"/>
                <a:ea typeface="ＭＳ Ｐゴシック" pitchFamily="34" charset="-128"/>
              </a:rPr>
              <a:t>Na validatie van uw profiel komt u op de startpagina terecht. U dient uw juiste categorie en hoedanigheid te selecteren alsook de gewenste actie uit te voeren, bv. ‘Neerleggen van documenten in een zaak’.</a:t>
            </a:r>
          </a:p>
          <a:p>
            <a:pPr marL="228600" indent="-228600" eaLnBrk="0" fontAlgn="base" hangingPunct="0">
              <a:spcBef>
                <a:spcPct val="0"/>
              </a:spcBef>
              <a:spcAft>
                <a:spcPct val="0"/>
              </a:spcAft>
              <a:buFontTx/>
              <a:buAutoNum type="arabicPeriod"/>
            </a:pPr>
            <a:r>
              <a:rPr lang="nl-BE" sz="1400" b="1" dirty="0">
                <a:solidFill>
                  <a:prstClr val="black"/>
                </a:solidFill>
                <a:latin typeface="Arial" charset="0"/>
                <a:ea typeface="ＭＳ Ｐゴシック" pitchFamily="34" charset="-128"/>
              </a:rPr>
              <a:t>Keuze van gewenste categorie:</a:t>
            </a:r>
          </a:p>
          <a:p>
            <a:pPr lvl="1" eaLnBrk="0" fontAlgn="base" hangingPunct="0">
              <a:spcBef>
                <a:spcPct val="0"/>
              </a:spcBef>
              <a:spcAft>
                <a:spcPct val="0"/>
              </a:spcAft>
            </a:pPr>
            <a:r>
              <a:rPr lang="nl-BE" sz="1400" dirty="0">
                <a:solidFill>
                  <a:prstClr val="black"/>
                </a:solidFill>
                <a:latin typeface="Arial" charset="0"/>
                <a:ea typeface="ＭＳ Ｐゴシック" pitchFamily="34" charset="-128"/>
              </a:rPr>
              <a:t>Gelieve de categorie </a:t>
            </a:r>
            <a:r>
              <a:rPr lang="nl-BE" sz="1400" b="1" dirty="0">
                <a:solidFill>
                  <a:prstClr val="black"/>
                </a:solidFill>
                <a:latin typeface="Arial" charset="0"/>
                <a:ea typeface="ＭＳ Ｐゴシック" pitchFamily="34" charset="-128"/>
              </a:rPr>
              <a:t>‘Documenten in een zaak’ </a:t>
            </a:r>
            <a:r>
              <a:rPr lang="nl-BE" sz="1400" dirty="0">
                <a:solidFill>
                  <a:prstClr val="black"/>
                </a:solidFill>
                <a:latin typeface="Arial" charset="0"/>
                <a:ea typeface="ＭＳ Ｐゴシック" pitchFamily="34" charset="-128"/>
              </a:rPr>
              <a:t>te selecteren uit de keuzelijst</a:t>
            </a:r>
          </a:p>
        </p:txBody>
      </p:sp>
      <p:sp>
        <p:nvSpPr>
          <p:cNvPr id="5" name="Rectangle 11">
            <a:extLst>
              <a:ext uri="{FF2B5EF4-FFF2-40B4-BE49-F238E27FC236}">
                <a16:creationId xmlns:a16="http://schemas.microsoft.com/office/drawing/2014/main" id="{A898A1AD-907B-9197-479F-42EF63B8E7C0}"/>
              </a:ext>
            </a:extLst>
          </p:cNvPr>
          <p:cNvSpPr/>
          <p:nvPr/>
        </p:nvSpPr>
        <p:spPr bwMode="auto">
          <a:xfrm>
            <a:off x="7124786" y="3641102"/>
            <a:ext cx="2458144" cy="18002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fr-BE" sz="2400">
              <a:solidFill>
                <a:prstClr val="black"/>
              </a:solidFill>
              <a:latin typeface="Arial" charset="0"/>
              <a:ea typeface="ＭＳ Ｐゴシック" pitchFamily="112" charset="-128"/>
            </a:endParaRPr>
          </a:p>
        </p:txBody>
      </p:sp>
      <p:cxnSp>
        <p:nvCxnSpPr>
          <p:cNvPr id="6" name="Straight Arrow Connector 12">
            <a:extLst>
              <a:ext uri="{FF2B5EF4-FFF2-40B4-BE49-F238E27FC236}">
                <a16:creationId xmlns:a16="http://schemas.microsoft.com/office/drawing/2014/main" id="{995EF443-5AC3-07F8-4F9E-E57FE5D68A72}"/>
              </a:ext>
            </a:extLst>
          </p:cNvPr>
          <p:cNvCxnSpPr>
            <a:cxnSpLocks/>
          </p:cNvCxnSpPr>
          <p:nvPr/>
        </p:nvCxnSpPr>
        <p:spPr bwMode="auto">
          <a:xfrm flipV="1">
            <a:off x="5513000" y="4062929"/>
            <a:ext cx="1611786" cy="1771851"/>
          </a:xfrm>
          <a:prstGeom prst="straightConnector1">
            <a:avLst/>
          </a:prstGeom>
          <a:noFill/>
          <a:ln w="31750" cap="flat" cmpd="sng" algn="ctr">
            <a:solidFill>
              <a:srgbClr val="FF0000"/>
            </a:solidFill>
            <a:prstDash val="solid"/>
            <a:round/>
            <a:headEnd type="none" w="med" len="med"/>
            <a:tailEnd type="arrow"/>
          </a:ln>
          <a:effectLst/>
        </p:spPr>
      </p:cxnSp>
      <p:sp>
        <p:nvSpPr>
          <p:cNvPr id="7" name="Title 1">
            <a:extLst>
              <a:ext uri="{FF2B5EF4-FFF2-40B4-BE49-F238E27FC236}">
                <a16:creationId xmlns:a16="http://schemas.microsoft.com/office/drawing/2014/main" id="{0E93B87C-F6D6-C848-FDB1-CDC0F51ED2E4}"/>
              </a:ext>
            </a:extLst>
          </p:cNvPr>
          <p:cNvSpPr txBox="1">
            <a:spLocks/>
          </p:cNvSpPr>
          <p:nvPr/>
        </p:nvSpPr>
        <p:spPr bwMode="auto">
          <a:xfrm>
            <a:off x="1531080" y="318513"/>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3"/>
            </a:pPr>
            <a:r>
              <a:rPr lang="nl-BE" sz="2400" kern="0" dirty="0">
                <a:solidFill>
                  <a:srgbClr val="1F497D">
                    <a:lumMod val="75000"/>
                  </a:srgbClr>
                </a:solidFill>
                <a:latin typeface="Arial"/>
                <a:ea typeface="ＭＳ Ｐゴシック"/>
              </a:rPr>
              <a:t>e-</a:t>
            </a:r>
            <a:r>
              <a:rPr lang="nl-BE" sz="2400" kern="0" dirty="0" err="1">
                <a:solidFill>
                  <a:srgbClr val="1F497D">
                    <a:lumMod val="75000"/>
                  </a:srgbClr>
                </a:solidFill>
                <a:latin typeface="Arial"/>
                <a:ea typeface="ＭＳ Ｐゴシック"/>
              </a:rPr>
              <a:t>Deposit</a:t>
            </a:r>
            <a:endParaRPr lang="nl-BE" sz="2400" kern="0" dirty="0">
              <a:solidFill>
                <a:srgbClr val="1F497D">
                  <a:lumMod val="75000"/>
                </a:srgbClr>
              </a:solidFill>
              <a:latin typeface="Arial"/>
              <a:ea typeface="ＭＳ Ｐゴシック"/>
            </a:endParaRPr>
          </a:p>
          <a:p>
            <a:r>
              <a:rPr lang="nl-BE" sz="2400" kern="0" dirty="0">
                <a:solidFill>
                  <a:srgbClr val="4F81BD"/>
                </a:solidFill>
                <a:latin typeface="Arial"/>
                <a:ea typeface="ＭＳ Ｐゴシック"/>
              </a:rPr>
              <a:t>      </a:t>
            </a:r>
            <a:r>
              <a:rPr lang="nl-BE" sz="2000" kern="0" dirty="0">
                <a:solidFill>
                  <a:srgbClr val="4F81BD"/>
                </a:solidFill>
                <a:latin typeface="Arial"/>
                <a:ea typeface="ＭＳ Ｐゴシック"/>
              </a:rPr>
              <a:t>Selectie categorie/hoedanigheid/actie</a:t>
            </a:r>
            <a:endParaRPr lang="nl-BE" sz="2400" kern="0" dirty="0">
              <a:solidFill>
                <a:srgbClr val="4F81BD"/>
              </a:solidFill>
              <a:latin typeface="Arial"/>
              <a:ea typeface="ＭＳ Ｐゴシック"/>
            </a:endParaRPr>
          </a:p>
        </p:txBody>
      </p:sp>
      <p:sp>
        <p:nvSpPr>
          <p:cNvPr id="8" name="Rectangle 7">
            <a:extLst>
              <a:ext uri="{FF2B5EF4-FFF2-40B4-BE49-F238E27FC236}">
                <a16:creationId xmlns:a16="http://schemas.microsoft.com/office/drawing/2014/main" id="{42B900E3-B1C6-0179-A30F-270F1EBEB2C2}"/>
              </a:ext>
            </a:extLst>
          </p:cNvPr>
          <p:cNvSpPr/>
          <p:nvPr/>
        </p:nvSpPr>
        <p:spPr bwMode="auto">
          <a:xfrm>
            <a:off x="1480552" y="6223169"/>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prstClr val="black"/>
              </a:solidFill>
              <a:latin typeface="Arial" charset="0"/>
              <a:ea typeface="ＭＳ Ｐゴシック" pitchFamily="112" charset="-128"/>
            </a:endParaRPr>
          </a:p>
        </p:txBody>
      </p:sp>
      <p:pic>
        <p:nvPicPr>
          <p:cNvPr id="9" name="Image 9">
            <a:extLst>
              <a:ext uri="{FF2B5EF4-FFF2-40B4-BE49-F238E27FC236}">
                <a16:creationId xmlns:a16="http://schemas.microsoft.com/office/drawing/2014/main" id="{B0FD531E-D056-26FD-277B-A309175154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9032" y="6164401"/>
            <a:ext cx="720080" cy="693599"/>
          </a:xfrm>
          <a:prstGeom prst="rect">
            <a:avLst/>
          </a:prstGeom>
        </p:spPr>
      </p:pic>
    </p:spTree>
    <p:extLst>
      <p:ext uri="{BB962C8B-B14F-4D97-AF65-F5344CB8AC3E}">
        <p14:creationId xmlns:p14="http://schemas.microsoft.com/office/powerpoint/2010/main" val="1330087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BF2C07F0-ED2A-362C-9A8C-09F267554E82}"/>
              </a:ext>
            </a:extLst>
          </p:cNvPr>
          <p:cNvSpPr txBox="1"/>
          <p:nvPr/>
        </p:nvSpPr>
        <p:spPr>
          <a:xfrm>
            <a:off x="698089" y="2968546"/>
            <a:ext cx="3696929" cy="3724096"/>
          </a:xfrm>
          <a:prstGeom prst="rect">
            <a:avLst/>
          </a:prstGeom>
          <a:solidFill>
            <a:schemeClr val="bg2"/>
          </a:solidFill>
        </p:spPr>
        <p:txBody>
          <a:bodyPr wrap="square" rtlCol="0">
            <a:spAutoFit/>
          </a:bodyPr>
          <a:lstStyle/>
          <a:p>
            <a:pPr algn="just">
              <a:buFont typeface="Arial" panose="020B0604020202020204" pitchFamily="34" charset="0"/>
              <a:buChar char="•"/>
            </a:pPr>
            <a:r>
              <a:rPr lang="nl-NL" sz="1600" dirty="0"/>
              <a:t>Indien u een verzoek, stukkenbundel of brief wil neerleggen via e-</a:t>
            </a:r>
            <a:r>
              <a:rPr lang="nl-NL" sz="1600" dirty="0" err="1"/>
              <a:t>Deposit</a:t>
            </a:r>
            <a:r>
              <a:rPr lang="nl-NL" sz="1600" dirty="0"/>
              <a:t>, dient u:</a:t>
            </a:r>
            <a:endParaRPr lang="nl-NL" sz="1400" dirty="0"/>
          </a:p>
          <a:p>
            <a:pPr lvl="1" algn="just">
              <a:buFont typeface="Courier New" panose="02070309020205020404" pitchFamily="49" charset="0"/>
              <a:buChar char="o"/>
            </a:pPr>
            <a:r>
              <a:rPr lang="nl-NL" sz="1400" dirty="0"/>
              <a:t>Categorie ‘documenten in een zaak’ te selecteren</a:t>
            </a:r>
          </a:p>
          <a:p>
            <a:pPr algn="just"/>
            <a:r>
              <a:rPr lang="nl-NL" sz="1600" b="0" i="0" dirty="0">
                <a:solidFill>
                  <a:srgbClr val="626262"/>
                </a:solidFill>
                <a:effectLst/>
                <a:latin typeface="Arial" panose="020B0604020202020204" pitchFamily="34" charset="0"/>
              </a:rPr>
              <a:t>Hierna selecteert u uw hoedanigheid gevolgd door de actie die u wil ondernemen. </a:t>
            </a:r>
          </a:p>
          <a:p>
            <a:pPr algn="just"/>
            <a:r>
              <a:rPr lang="nl-NL" sz="1600" b="0" i="0" dirty="0">
                <a:solidFill>
                  <a:srgbClr val="626262"/>
                </a:solidFill>
                <a:effectLst/>
                <a:latin typeface="Arial" panose="020B0604020202020204" pitchFamily="34" charset="0"/>
              </a:rPr>
              <a:t>WAT TE DOEN BIJ:</a:t>
            </a:r>
          </a:p>
          <a:p>
            <a:pPr algn="just"/>
            <a:r>
              <a:rPr lang="nl-NL" sz="1600" b="0" i="0" dirty="0">
                <a:solidFill>
                  <a:srgbClr val="626262"/>
                </a:solidFill>
                <a:effectLst/>
                <a:latin typeface="Arial" panose="020B0604020202020204" pitchFamily="34" charset="0"/>
              </a:rPr>
              <a:t>eerste maal neerleggen van documenten:</a:t>
            </a:r>
          </a:p>
          <a:p>
            <a:pPr marL="742950" lvl="1" indent="-285750" algn="just">
              <a:buFont typeface="Arial" panose="020B0604020202020204" pitchFamily="34" charset="0"/>
              <a:buChar char="•"/>
            </a:pPr>
            <a:r>
              <a:rPr lang="nl-NL" sz="1600" b="0" i="0" dirty="0">
                <a:solidFill>
                  <a:srgbClr val="626262"/>
                </a:solidFill>
                <a:effectLst/>
                <a:latin typeface="Arial" panose="020B0604020202020204" pitchFamily="34" charset="0"/>
              </a:rPr>
              <a:t>in burger profiel</a:t>
            </a:r>
          </a:p>
          <a:p>
            <a:pPr marL="1143000" lvl="2" indent="-228600" algn="just">
              <a:buFont typeface="Arial" panose="020B0604020202020204" pitchFamily="34" charset="0"/>
              <a:buChar char="•"/>
            </a:pPr>
            <a:r>
              <a:rPr lang="nl-NL" sz="1600" b="0" i="0" dirty="0">
                <a:solidFill>
                  <a:srgbClr val="626262"/>
                </a:solidFill>
                <a:effectLst/>
                <a:latin typeface="Arial" panose="020B0604020202020204" pitchFamily="34" charset="0"/>
              </a:rPr>
              <a:t>Selecteer hoedanigheid "burger"</a:t>
            </a:r>
          </a:p>
          <a:p>
            <a:pPr marL="1143000" lvl="2" indent="-228600" algn="just">
              <a:buFont typeface="Arial" panose="020B0604020202020204" pitchFamily="34" charset="0"/>
              <a:buChar char="•"/>
            </a:pPr>
            <a:r>
              <a:rPr lang="nl-NL" sz="1600" b="0" i="0" dirty="0">
                <a:solidFill>
                  <a:srgbClr val="626262"/>
                </a:solidFill>
                <a:effectLst/>
                <a:latin typeface="Arial" panose="020B0604020202020204" pitchFamily="34" charset="0"/>
              </a:rPr>
              <a:t>Actie "neerleggen van documenten"</a:t>
            </a:r>
          </a:p>
        </p:txBody>
      </p:sp>
      <p:pic>
        <p:nvPicPr>
          <p:cNvPr id="5" name="Afbeelding 4">
            <a:extLst>
              <a:ext uri="{FF2B5EF4-FFF2-40B4-BE49-F238E27FC236}">
                <a16:creationId xmlns:a16="http://schemas.microsoft.com/office/drawing/2014/main" id="{3F816D47-ABBE-4B4B-7926-96EFF003A1E4}"/>
              </a:ext>
            </a:extLst>
          </p:cNvPr>
          <p:cNvPicPr>
            <a:picLocks noChangeAspect="1"/>
          </p:cNvPicPr>
          <p:nvPr/>
        </p:nvPicPr>
        <p:blipFill>
          <a:blip r:embed="rId2"/>
          <a:stretch>
            <a:fillRect/>
          </a:stretch>
        </p:blipFill>
        <p:spPr>
          <a:xfrm>
            <a:off x="0" y="7738"/>
            <a:ext cx="12192000" cy="2889955"/>
          </a:xfrm>
          <a:prstGeom prst="rect">
            <a:avLst/>
          </a:prstGeom>
        </p:spPr>
      </p:pic>
      <p:pic>
        <p:nvPicPr>
          <p:cNvPr id="7" name="Afbeelding 6">
            <a:extLst>
              <a:ext uri="{FF2B5EF4-FFF2-40B4-BE49-F238E27FC236}">
                <a16:creationId xmlns:a16="http://schemas.microsoft.com/office/drawing/2014/main" id="{00300A4A-7FD1-9A52-4275-BE94CB721219}"/>
              </a:ext>
            </a:extLst>
          </p:cNvPr>
          <p:cNvPicPr>
            <a:picLocks noChangeAspect="1"/>
          </p:cNvPicPr>
          <p:nvPr/>
        </p:nvPicPr>
        <p:blipFill>
          <a:blip r:embed="rId3"/>
          <a:stretch>
            <a:fillRect/>
          </a:stretch>
        </p:blipFill>
        <p:spPr>
          <a:xfrm>
            <a:off x="4545838" y="2925385"/>
            <a:ext cx="7249537" cy="2467319"/>
          </a:xfrm>
          <a:prstGeom prst="rect">
            <a:avLst/>
          </a:prstGeom>
        </p:spPr>
      </p:pic>
      <p:sp>
        <p:nvSpPr>
          <p:cNvPr id="9" name="Tekstvak 8">
            <a:extLst>
              <a:ext uri="{FF2B5EF4-FFF2-40B4-BE49-F238E27FC236}">
                <a16:creationId xmlns:a16="http://schemas.microsoft.com/office/drawing/2014/main" id="{8FD371EF-BE80-8CA7-D445-C47627A5DAF2}"/>
              </a:ext>
            </a:extLst>
          </p:cNvPr>
          <p:cNvSpPr txBox="1"/>
          <p:nvPr/>
        </p:nvSpPr>
        <p:spPr>
          <a:xfrm>
            <a:off x="698089" y="1643463"/>
            <a:ext cx="11097286" cy="584775"/>
          </a:xfrm>
          <a:prstGeom prst="rect">
            <a:avLst/>
          </a:prstGeom>
          <a:noFill/>
        </p:spPr>
        <p:txBody>
          <a:bodyPr wrap="square">
            <a:spAutoFit/>
          </a:bodyPr>
          <a:lstStyle/>
          <a:p>
            <a:pPr marL="0" marR="0" lvl="0" indent="0" algn="just" defTabSz="914400" rtl="0" eaLnBrk="0" fontAlgn="base" latinLnBrk="0" hangingPunct="0">
              <a:lnSpc>
                <a:spcPct val="100000"/>
              </a:lnSpc>
              <a:spcBef>
                <a:spcPct val="20000"/>
              </a:spcBef>
              <a:spcAft>
                <a:spcPct val="0"/>
              </a:spcAft>
              <a:buClrTx/>
              <a:buSzTx/>
              <a:buFontTx/>
              <a:buNone/>
              <a:tabLst/>
              <a:defRPr/>
            </a:pPr>
            <a:r>
              <a:rPr kumimoji="0" lang="nl-NL" sz="1600" b="0" i="0" u="none" strike="noStrike" kern="0" cap="none" spc="0" normalizeH="0" baseline="0" noProof="0" dirty="0">
                <a:ln>
                  <a:noFill/>
                </a:ln>
                <a:solidFill>
                  <a:prstClr val="black"/>
                </a:solidFill>
                <a:effectLst/>
                <a:uLnTx/>
                <a:uFillTx/>
                <a:latin typeface="Arial"/>
                <a:ea typeface="ＭＳ Ｐゴシック"/>
              </a:rPr>
              <a:t>U zal steeds in een bepaalde hoedanigheid stukken zal opladen. Als erkend bemiddelaar zonder voorbehouden toegang kiest u “burger”. Er moet minstens één hoedanigheid zijn vermeld, anders is het niet mogelijk stukken op te laden. </a:t>
            </a:r>
          </a:p>
        </p:txBody>
      </p:sp>
      <p:sp>
        <p:nvSpPr>
          <p:cNvPr id="11" name="Tekstvak 10">
            <a:extLst>
              <a:ext uri="{FF2B5EF4-FFF2-40B4-BE49-F238E27FC236}">
                <a16:creationId xmlns:a16="http://schemas.microsoft.com/office/drawing/2014/main" id="{06301F04-C5CE-EC6F-1AA4-ADCC6F908E5A}"/>
              </a:ext>
            </a:extLst>
          </p:cNvPr>
          <p:cNvSpPr txBox="1"/>
          <p:nvPr/>
        </p:nvSpPr>
        <p:spPr>
          <a:xfrm>
            <a:off x="6966065" y="4926779"/>
            <a:ext cx="2531807" cy="338554"/>
          </a:xfrm>
          <a:prstGeom prst="rect">
            <a:avLst/>
          </a:prstGeom>
          <a:noFill/>
        </p:spPr>
        <p:txBody>
          <a:bodyPr wrap="square">
            <a:spAutoFit/>
          </a:bodyPr>
          <a:lstStyle/>
          <a:p>
            <a:pPr marR="0" lvl="0" algn="just" defTabSz="914400" rtl="0" eaLnBrk="0" fontAlgn="base" latinLnBrk="0" hangingPunct="0">
              <a:lnSpc>
                <a:spcPct val="100000"/>
              </a:lnSpc>
              <a:spcBef>
                <a:spcPct val="20000"/>
              </a:spcBef>
              <a:spcAft>
                <a:spcPct val="0"/>
              </a:spcAft>
              <a:buClrTx/>
              <a:buSzTx/>
              <a:tabLst/>
              <a:defRPr/>
            </a:pPr>
            <a:r>
              <a:rPr kumimoji="0" lang="nl-NL" sz="1600" b="0" i="0" u="none" strike="noStrike" kern="0" cap="none" spc="0" normalizeH="0" baseline="0" noProof="0" dirty="0">
                <a:ln>
                  <a:noFill/>
                </a:ln>
                <a:solidFill>
                  <a:srgbClr val="002060"/>
                </a:solidFill>
                <a:effectLst/>
                <a:uLnTx/>
                <a:uFillTx/>
                <a:latin typeface="Arial"/>
                <a:ea typeface="ＭＳ Ｐゴシック"/>
              </a:rPr>
              <a:t>Druk tenslotte op de knop</a:t>
            </a:r>
          </a:p>
        </p:txBody>
      </p:sp>
      <p:sp>
        <p:nvSpPr>
          <p:cNvPr id="12" name="Pijl: rechts 11">
            <a:extLst>
              <a:ext uri="{FF2B5EF4-FFF2-40B4-BE49-F238E27FC236}">
                <a16:creationId xmlns:a16="http://schemas.microsoft.com/office/drawing/2014/main" id="{982A073B-671F-F921-07EA-3B715F09FD1E}"/>
              </a:ext>
            </a:extLst>
          </p:cNvPr>
          <p:cNvSpPr/>
          <p:nvPr/>
        </p:nvSpPr>
        <p:spPr>
          <a:xfrm>
            <a:off x="9648692" y="5011418"/>
            <a:ext cx="511278" cy="16927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Title 1">
            <a:extLst>
              <a:ext uri="{FF2B5EF4-FFF2-40B4-BE49-F238E27FC236}">
                <a16:creationId xmlns:a16="http://schemas.microsoft.com/office/drawing/2014/main" id="{12FBEDCB-399F-66E5-22C6-9F6D41BC20DC}"/>
              </a:ext>
            </a:extLst>
          </p:cNvPr>
          <p:cNvSpPr txBox="1">
            <a:spLocks/>
          </p:cNvSpPr>
          <p:nvPr/>
        </p:nvSpPr>
        <p:spPr bwMode="auto">
          <a:xfrm>
            <a:off x="1781884" y="619743"/>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4"/>
            </a:pPr>
            <a:r>
              <a:rPr lang="nl-BE" sz="2400" kern="0" dirty="0">
                <a:solidFill>
                  <a:srgbClr val="1F497D">
                    <a:lumMod val="75000"/>
                  </a:srgbClr>
                </a:solidFill>
                <a:latin typeface="Arial"/>
                <a:ea typeface="ＭＳ Ｐゴシック"/>
              </a:rPr>
              <a:t>e-</a:t>
            </a:r>
            <a:r>
              <a:rPr lang="nl-BE" sz="2400" kern="0" dirty="0" err="1">
                <a:solidFill>
                  <a:srgbClr val="1F497D">
                    <a:lumMod val="75000"/>
                  </a:srgbClr>
                </a:solidFill>
                <a:latin typeface="Arial"/>
                <a:ea typeface="ＭＳ Ｐゴシック"/>
              </a:rPr>
              <a:t>Deposit</a:t>
            </a:r>
            <a:endParaRPr lang="nl-BE" sz="2400" kern="0" dirty="0">
              <a:solidFill>
                <a:srgbClr val="1F497D">
                  <a:lumMod val="75000"/>
                </a:srgbClr>
              </a:solidFill>
              <a:latin typeface="Arial"/>
              <a:ea typeface="ＭＳ Ｐゴシック"/>
            </a:endParaRPr>
          </a:p>
          <a:p>
            <a:r>
              <a:rPr lang="nl-BE" sz="2400" kern="0" dirty="0">
                <a:solidFill>
                  <a:srgbClr val="1F497D">
                    <a:lumMod val="75000"/>
                  </a:srgbClr>
                </a:solidFill>
                <a:latin typeface="Arial"/>
                <a:ea typeface="ＭＳ Ｐゴシック"/>
              </a:rPr>
              <a:t>     </a:t>
            </a:r>
            <a:r>
              <a:rPr lang="nl-BE" sz="2000" kern="0" dirty="0">
                <a:solidFill>
                  <a:srgbClr val="4F81BD"/>
                </a:solidFill>
                <a:latin typeface="Arial"/>
                <a:ea typeface="ＭＳ Ｐゴシック"/>
              </a:rPr>
              <a:t> Actie neerleggen als burger (erkend bemiddelaar)</a:t>
            </a:r>
            <a:endParaRPr lang="nl-BE" sz="2400" kern="0" dirty="0">
              <a:solidFill>
                <a:srgbClr val="4F81BD"/>
              </a:solidFill>
              <a:latin typeface="Arial"/>
              <a:ea typeface="ＭＳ Ｐゴシック"/>
            </a:endParaRPr>
          </a:p>
        </p:txBody>
      </p:sp>
    </p:spTree>
    <p:extLst>
      <p:ext uri="{BB962C8B-B14F-4D97-AF65-F5344CB8AC3E}">
        <p14:creationId xmlns:p14="http://schemas.microsoft.com/office/powerpoint/2010/main" val="828270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691E2AC6-806B-0D6F-F5F5-66ACC48F7CD8}"/>
              </a:ext>
            </a:extLst>
          </p:cNvPr>
          <p:cNvPicPr>
            <a:picLocks noChangeAspect="1"/>
          </p:cNvPicPr>
          <p:nvPr/>
        </p:nvPicPr>
        <p:blipFill>
          <a:blip r:embed="rId2"/>
          <a:stretch>
            <a:fillRect/>
          </a:stretch>
        </p:blipFill>
        <p:spPr>
          <a:xfrm>
            <a:off x="389435" y="0"/>
            <a:ext cx="11413129" cy="6858000"/>
          </a:xfrm>
          <a:prstGeom prst="rect">
            <a:avLst/>
          </a:prstGeom>
        </p:spPr>
      </p:pic>
      <p:sp>
        <p:nvSpPr>
          <p:cNvPr id="4" name="Content Placeholder 2">
            <a:extLst>
              <a:ext uri="{FF2B5EF4-FFF2-40B4-BE49-F238E27FC236}">
                <a16:creationId xmlns:a16="http://schemas.microsoft.com/office/drawing/2014/main" id="{BDD70969-5D6C-50CF-5298-1C823ABA34AF}"/>
              </a:ext>
            </a:extLst>
          </p:cNvPr>
          <p:cNvSpPr txBox="1">
            <a:spLocks/>
          </p:cNvSpPr>
          <p:nvPr/>
        </p:nvSpPr>
        <p:spPr bwMode="auto">
          <a:xfrm>
            <a:off x="949472" y="1488873"/>
            <a:ext cx="9344901" cy="49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defRPr sz="2400">
                <a:solidFill>
                  <a:schemeClr val="tx1"/>
                </a:solidFill>
                <a:latin typeface="+mn-lt"/>
                <a:ea typeface="+mn-ea"/>
                <a:cs typeface="ＭＳ Ｐゴシック"/>
              </a:defRPr>
            </a:lvl1pPr>
            <a:lvl2pPr marL="742950" indent="-285750" algn="l" rtl="0" eaLnBrk="0" fontAlgn="base" hangingPunct="0">
              <a:spcBef>
                <a:spcPct val="20000"/>
              </a:spcBef>
              <a:spcAft>
                <a:spcPct val="0"/>
              </a:spcAft>
              <a:buFont typeface="Times" pitchFamily="112" charset="0"/>
              <a:defRPr sz="20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a:solidFill>
                  <a:schemeClr val="tx1"/>
                </a:solidFill>
                <a:latin typeface="+mn-lt"/>
                <a:ea typeface="+mn-ea"/>
                <a:cs typeface="ＭＳ Ｐゴシック"/>
              </a:defRPr>
            </a:lvl3pPr>
            <a:lvl4pPr marL="1562100" indent="-228600" algn="l" rtl="0" eaLnBrk="0" fontAlgn="base" hangingPunct="0">
              <a:spcBef>
                <a:spcPct val="20000"/>
              </a:spcBef>
              <a:spcAft>
                <a:spcPct val="0"/>
              </a:spcAft>
              <a:buFont typeface="Times" pitchFamily="112" charset="0"/>
              <a:buChar char="•"/>
              <a:defRPr sz="1600">
                <a:solidFill>
                  <a:schemeClr val="tx1"/>
                </a:solidFill>
                <a:latin typeface="+mn-lt"/>
                <a:ea typeface="+mn-ea"/>
                <a:cs typeface="ＭＳ Ｐゴシック"/>
              </a:defRPr>
            </a:lvl4pPr>
            <a:lvl5pPr marL="1981200" indent="-228600" algn="l" rtl="0" eaLnBrk="0" fontAlgn="base" hangingPunct="0">
              <a:spcBef>
                <a:spcPct val="20000"/>
              </a:spcBef>
              <a:spcAft>
                <a:spcPct val="0"/>
              </a:spcAft>
              <a:buFont typeface="Times" pitchFamily="112" charset="0"/>
              <a:buChar char="•"/>
              <a:defRPr sz="1600" i="1">
                <a:solidFill>
                  <a:schemeClr val="tx1"/>
                </a:solidFill>
                <a:latin typeface="+mn-lt"/>
                <a:ea typeface="+mn-ea"/>
                <a:cs typeface="ＭＳ Ｐゴシック"/>
              </a:defRPr>
            </a:lvl5pPr>
            <a:lvl6pPr marL="2438400" indent="-228600" algn="l" rtl="0" fontAlgn="base">
              <a:spcBef>
                <a:spcPct val="20000"/>
              </a:spcBef>
              <a:spcAft>
                <a:spcPct val="0"/>
              </a:spcAft>
              <a:buFont typeface="Times" pitchFamily="-112" charset="0"/>
              <a:buChar char="•"/>
              <a:defRPr sz="1600" i="1">
                <a:solidFill>
                  <a:schemeClr val="tx1"/>
                </a:solidFill>
                <a:latin typeface="+mn-lt"/>
                <a:ea typeface="+mn-ea"/>
              </a:defRPr>
            </a:lvl6pPr>
            <a:lvl7pPr marL="2895600" indent="-228600" algn="l" rtl="0" fontAlgn="base">
              <a:spcBef>
                <a:spcPct val="20000"/>
              </a:spcBef>
              <a:spcAft>
                <a:spcPct val="0"/>
              </a:spcAft>
              <a:buFont typeface="Times" pitchFamily="-112" charset="0"/>
              <a:buChar char="•"/>
              <a:defRPr sz="1600" i="1">
                <a:solidFill>
                  <a:schemeClr val="tx1"/>
                </a:solidFill>
                <a:latin typeface="+mn-lt"/>
                <a:ea typeface="+mn-ea"/>
              </a:defRPr>
            </a:lvl7pPr>
            <a:lvl8pPr marL="3352800" indent="-228600" algn="l" rtl="0" fontAlgn="base">
              <a:spcBef>
                <a:spcPct val="20000"/>
              </a:spcBef>
              <a:spcAft>
                <a:spcPct val="0"/>
              </a:spcAft>
              <a:buFont typeface="Times" pitchFamily="-112" charset="0"/>
              <a:buChar char="•"/>
              <a:defRPr sz="1600" i="1">
                <a:solidFill>
                  <a:schemeClr val="tx1"/>
                </a:solidFill>
                <a:latin typeface="+mn-lt"/>
                <a:ea typeface="+mn-ea"/>
              </a:defRPr>
            </a:lvl8pPr>
            <a:lvl9pPr marL="3810000" indent="-228600" algn="l" rtl="0" fontAlgn="base">
              <a:spcBef>
                <a:spcPct val="20000"/>
              </a:spcBef>
              <a:spcAft>
                <a:spcPct val="0"/>
              </a:spcAft>
              <a:buFont typeface="Times" pitchFamily="-112" charset="0"/>
              <a:buChar char="•"/>
              <a:defRPr sz="1600" i="1">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Tx/>
              <a:buSzTx/>
              <a:tabLst/>
              <a:defRPr/>
            </a:pPr>
            <a:r>
              <a:rPr kumimoji="0" lang="nl-NL" sz="1100" b="0" i="0" u="none" strike="noStrike" kern="0" cap="none" spc="0" normalizeH="0" baseline="0" noProof="0" dirty="0">
                <a:ln>
                  <a:noFill/>
                </a:ln>
                <a:solidFill>
                  <a:prstClr val="black"/>
                </a:solidFill>
                <a:effectLst/>
                <a:uLnTx/>
                <a:uFillTx/>
                <a:latin typeface="Arial"/>
                <a:ea typeface="ＭＳ Ｐゴシック"/>
              </a:rPr>
              <a:t>Na keuze van de actie </a:t>
            </a:r>
            <a:r>
              <a:rPr kumimoji="0" lang="nl-NL" sz="1100" b="1" i="0" u="none" strike="noStrike" kern="0" cap="none" spc="0" normalizeH="0" baseline="0" noProof="0" dirty="0">
                <a:ln>
                  <a:noFill/>
                </a:ln>
                <a:solidFill>
                  <a:prstClr val="black"/>
                </a:solidFill>
                <a:effectLst/>
                <a:uLnTx/>
                <a:uFillTx/>
                <a:latin typeface="Arial"/>
                <a:ea typeface="ＭＳ Ｐゴシック"/>
              </a:rPr>
              <a:t>‘documenten neerleggen</a:t>
            </a:r>
            <a:r>
              <a:rPr kumimoji="0" lang="nl-NL" sz="1100" b="0" i="0" u="none" strike="noStrike" kern="0" cap="none" spc="0" normalizeH="0" baseline="0" noProof="0" dirty="0">
                <a:ln>
                  <a:noFill/>
                </a:ln>
                <a:solidFill>
                  <a:prstClr val="black"/>
                </a:solidFill>
                <a:effectLst/>
                <a:uLnTx/>
                <a:uFillTx/>
                <a:latin typeface="Arial"/>
                <a:ea typeface="ＭＳ Ｐゴシック"/>
              </a:rPr>
              <a:t>’, komt u op de zaak-pagina terecht. Hier dient u het </a:t>
            </a:r>
            <a:r>
              <a:rPr kumimoji="0" lang="nl-NL" sz="1100" b="1" i="0" u="none" strike="noStrike" kern="0" cap="none" spc="0" normalizeH="0" baseline="0" noProof="0" dirty="0">
                <a:ln>
                  <a:noFill/>
                </a:ln>
                <a:solidFill>
                  <a:prstClr val="black"/>
                </a:solidFill>
                <a:effectLst/>
                <a:uLnTx/>
                <a:uFillTx/>
                <a:latin typeface="Arial"/>
                <a:ea typeface="ＭＳ Ｐゴシック"/>
              </a:rPr>
              <a:t>‘type en locatie van de instantie’ </a:t>
            </a:r>
            <a:r>
              <a:rPr kumimoji="0" lang="nl-NL" sz="1100" b="0" i="0" u="none" strike="noStrike" kern="0" cap="none" spc="0" normalizeH="0" baseline="0" noProof="0" dirty="0">
                <a:ln>
                  <a:noFill/>
                </a:ln>
                <a:solidFill>
                  <a:prstClr val="black"/>
                </a:solidFill>
                <a:effectLst/>
                <a:uLnTx/>
                <a:uFillTx/>
                <a:latin typeface="Arial"/>
                <a:ea typeface="ＭＳ Ｐゴシック"/>
              </a:rPr>
              <a:t>en het </a:t>
            </a:r>
            <a:r>
              <a:rPr kumimoji="0" lang="nl-NL" sz="1100" b="1" i="0" u="none" strike="noStrike" kern="0" cap="none" spc="0" normalizeH="0" baseline="0" noProof="0" dirty="0">
                <a:ln>
                  <a:noFill/>
                </a:ln>
                <a:solidFill>
                  <a:prstClr val="black"/>
                </a:solidFill>
                <a:effectLst/>
                <a:uLnTx/>
                <a:uFillTx/>
                <a:latin typeface="Arial"/>
                <a:ea typeface="ＭＳ Ｐゴシック"/>
              </a:rPr>
              <a:t>‘rolnummer’ </a:t>
            </a:r>
            <a:r>
              <a:rPr kumimoji="0" lang="nl-NL" sz="1100" b="0" i="0" u="none" strike="noStrike" kern="0" cap="none" spc="0" normalizeH="0" baseline="0" noProof="0" dirty="0">
                <a:ln>
                  <a:noFill/>
                </a:ln>
                <a:solidFill>
                  <a:prstClr val="black"/>
                </a:solidFill>
                <a:effectLst/>
                <a:uLnTx/>
                <a:uFillTx/>
                <a:latin typeface="Arial"/>
                <a:ea typeface="ＭＳ Ｐゴシック"/>
              </a:rPr>
              <a:t>in te voeren van de zaak waarvoor u een document wenst neer te leggen.</a:t>
            </a:r>
          </a:p>
        </p:txBody>
      </p:sp>
      <p:sp>
        <p:nvSpPr>
          <p:cNvPr id="8" name="Tekstvak 7">
            <a:extLst>
              <a:ext uri="{FF2B5EF4-FFF2-40B4-BE49-F238E27FC236}">
                <a16:creationId xmlns:a16="http://schemas.microsoft.com/office/drawing/2014/main" id="{63C02E42-E38A-1074-F472-D33F3F2015C6}"/>
              </a:ext>
            </a:extLst>
          </p:cNvPr>
          <p:cNvSpPr txBox="1"/>
          <p:nvPr/>
        </p:nvSpPr>
        <p:spPr>
          <a:xfrm>
            <a:off x="1450917" y="6093872"/>
            <a:ext cx="5815122" cy="584775"/>
          </a:xfrm>
          <a:prstGeom prst="rect">
            <a:avLst/>
          </a:prstGeom>
          <a:noFill/>
        </p:spPr>
        <p:txBody>
          <a:bodyPr wrap="square">
            <a:spAutoFit/>
          </a:bodyPr>
          <a:lstStyle/>
          <a:p>
            <a:pPr marL="0" marR="0" lvl="0" indent="0" algn="just" defTabSz="914400" rtl="0" eaLnBrk="0" fontAlgn="base" latinLnBrk="0" hangingPunct="0">
              <a:lnSpc>
                <a:spcPct val="100000"/>
              </a:lnSpc>
              <a:spcBef>
                <a:spcPct val="20000"/>
              </a:spcBef>
              <a:spcAft>
                <a:spcPct val="0"/>
              </a:spcAft>
              <a:buClrTx/>
              <a:buSzTx/>
              <a:buFontTx/>
              <a:buNone/>
              <a:tabLst/>
              <a:defRPr/>
            </a:pPr>
            <a:r>
              <a:rPr kumimoji="0" lang="nl-NL" sz="1600" b="0" i="0" u="none" strike="noStrike" kern="0" cap="none" spc="0" normalizeH="0" baseline="0" noProof="0" dirty="0">
                <a:ln>
                  <a:noFill/>
                </a:ln>
                <a:solidFill>
                  <a:srgbClr val="002060"/>
                </a:solidFill>
                <a:effectLst/>
                <a:uLnTx/>
                <a:uFillTx/>
                <a:latin typeface="Arial"/>
                <a:ea typeface="ＭＳ Ｐゴシック"/>
                <a:cs typeface="+mn-cs"/>
              </a:rPr>
              <a:t>Door een druk op de knop “naar neerlegging” wordt de pagina aangevuld ingeven van  rolnummer en type document.</a:t>
            </a:r>
            <a:endParaRPr kumimoji="0" lang="fr-BE" sz="1600" b="0" i="0" u="none" strike="noStrike" kern="0" cap="none" spc="0" normalizeH="0" baseline="0" noProof="0" dirty="0">
              <a:ln>
                <a:noFill/>
              </a:ln>
              <a:solidFill>
                <a:srgbClr val="002060"/>
              </a:solidFill>
              <a:effectLst/>
              <a:uLnTx/>
              <a:uFillTx/>
              <a:latin typeface="Arial"/>
              <a:ea typeface="ＭＳ Ｐゴシック"/>
              <a:cs typeface="+mn-cs"/>
            </a:endParaRPr>
          </a:p>
        </p:txBody>
      </p:sp>
    </p:spTree>
    <p:extLst>
      <p:ext uri="{BB962C8B-B14F-4D97-AF65-F5344CB8AC3E}">
        <p14:creationId xmlns:p14="http://schemas.microsoft.com/office/powerpoint/2010/main" val="3721435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F4A64FB7-540E-CD55-33E8-4A432BC37F10}"/>
              </a:ext>
            </a:extLst>
          </p:cNvPr>
          <p:cNvPicPr>
            <a:picLocks noChangeAspect="1"/>
          </p:cNvPicPr>
          <p:nvPr/>
        </p:nvPicPr>
        <p:blipFill>
          <a:blip r:embed="rId2"/>
          <a:stretch>
            <a:fillRect/>
          </a:stretch>
        </p:blipFill>
        <p:spPr>
          <a:xfrm>
            <a:off x="3862254" y="2823981"/>
            <a:ext cx="6315956" cy="1409897"/>
          </a:xfrm>
          <a:prstGeom prst="rect">
            <a:avLst/>
          </a:prstGeom>
        </p:spPr>
      </p:pic>
      <p:sp>
        <p:nvSpPr>
          <p:cNvPr id="5" name="Tekstvak 4">
            <a:extLst>
              <a:ext uri="{FF2B5EF4-FFF2-40B4-BE49-F238E27FC236}">
                <a16:creationId xmlns:a16="http://schemas.microsoft.com/office/drawing/2014/main" id="{C70EAC54-9C63-C05C-9049-FEF1AA1CAC1B}"/>
              </a:ext>
            </a:extLst>
          </p:cNvPr>
          <p:cNvSpPr txBox="1"/>
          <p:nvPr/>
        </p:nvSpPr>
        <p:spPr>
          <a:xfrm>
            <a:off x="497223" y="534548"/>
            <a:ext cx="2428568" cy="3416320"/>
          </a:xfrm>
          <a:prstGeom prst="rect">
            <a:avLst/>
          </a:prstGeom>
          <a:noFill/>
        </p:spPr>
        <p:txBody>
          <a:bodyPr wrap="square">
            <a:spAutoFit/>
          </a:bodyPr>
          <a:lstStyle/>
          <a:p>
            <a:r>
              <a:rPr lang="nl-NL" b="0" i="0" dirty="0">
                <a:solidFill>
                  <a:srgbClr val="626262"/>
                </a:solidFill>
                <a:effectLst/>
                <a:latin typeface="Arial" panose="020B0604020202020204" pitchFamily="34" charset="0"/>
              </a:rPr>
              <a:t>U kan tevens een inleidend verzoekschrift neerleggen in zaken waarvan er nog niet eerder een dossier aangelegd is. Gelieve het specifieke rolnummer voor uw gekozen rechtsinstantie </a:t>
            </a:r>
            <a:r>
              <a:rPr lang="nl-NL" b="0" i="0" u="none" strike="noStrike" dirty="0">
                <a:solidFill>
                  <a:srgbClr val="337AB7"/>
                </a:solidFill>
                <a:effectLst/>
                <a:latin typeface="Arial" panose="020B0604020202020204" pitchFamily="34" charset="0"/>
                <a:hlinkClick r:id="rId3" tooltip="[[missing key: edeposit.demoxls]] (XLS)"/>
              </a:rPr>
              <a:t>hier</a:t>
            </a:r>
            <a:r>
              <a:rPr lang="nl-NL" b="0" i="0" dirty="0">
                <a:solidFill>
                  <a:srgbClr val="626262"/>
                </a:solidFill>
                <a:effectLst/>
                <a:latin typeface="Arial" panose="020B0604020202020204" pitchFamily="34" charset="0"/>
              </a:rPr>
              <a:t> terug te vinden.</a:t>
            </a:r>
            <a:endParaRPr lang="nl-BE" dirty="0"/>
          </a:p>
        </p:txBody>
      </p:sp>
      <p:pic>
        <p:nvPicPr>
          <p:cNvPr id="7" name="Afbeelding 6">
            <a:extLst>
              <a:ext uri="{FF2B5EF4-FFF2-40B4-BE49-F238E27FC236}">
                <a16:creationId xmlns:a16="http://schemas.microsoft.com/office/drawing/2014/main" id="{C0A9BA44-C9A3-785B-E11A-49D76FCC2003}"/>
              </a:ext>
            </a:extLst>
          </p:cNvPr>
          <p:cNvPicPr>
            <a:picLocks noChangeAspect="1"/>
          </p:cNvPicPr>
          <p:nvPr/>
        </p:nvPicPr>
        <p:blipFill>
          <a:blip r:embed="rId4"/>
          <a:stretch>
            <a:fillRect/>
          </a:stretch>
        </p:blipFill>
        <p:spPr>
          <a:xfrm>
            <a:off x="472761" y="4516888"/>
            <a:ext cx="11222016" cy="1619476"/>
          </a:xfrm>
          <a:prstGeom prst="rect">
            <a:avLst/>
          </a:prstGeom>
        </p:spPr>
      </p:pic>
      <p:pic>
        <p:nvPicPr>
          <p:cNvPr id="9" name="Afbeelding 8">
            <a:extLst>
              <a:ext uri="{FF2B5EF4-FFF2-40B4-BE49-F238E27FC236}">
                <a16:creationId xmlns:a16="http://schemas.microsoft.com/office/drawing/2014/main" id="{AD7FCB23-8587-BD54-D2C9-BAFD09561D6F}"/>
              </a:ext>
            </a:extLst>
          </p:cNvPr>
          <p:cNvPicPr>
            <a:picLocks noChangeAspect="1"/>
          </p:cNvPicPr>
          <p:nvPr/>
        </p:nvPicPr>
        <p:blipFill>
          <a:blip r:embed="rId5"/>
          <a:stretch>
            <a:fillRect/>
          </a:stretch>
        </p:blipFill>
        <p:spPr>
          <a:xfrm>
            <a:off x="648928" y="6247900"/>
            <a:ext cx="10344455" cy="342948"/>
          </a:xfrm>
          <a:prstGeom prst="rect">
            <a:avLst/>
          </a:prstGeom>
        </p:spPr>
      </p:pic>
      <p:sp>
        <p:nvSpPr>
          <p:cNvPr id="10" name="Tekstvak 9">
            <a:extLst>
              <a:ext uri="{FF2B5EF4-FFF2-40B4-BE49-F238E27FC236}">
                <a16:creationId xmlns:a16="http://schemas.microsoft.com/office/drawing/2014/main" id="{2F3C8E58-75FF-AB60-3737-480A9E4A4CD6}"/>
              </a:ext>
            </a:extLst>
          </p:cNvPr>
          <p:cNvSpPr txBox="1"/>
          <p:nvPr/>
        </p:nvSpPr>
        <p:spPr>
          <a:xfrm>
            <a:off x="3529781" y="1155700"/>
            <a:ext cx="8524568" cy="634020"/>
          </a:xfrm>
          <a:prstGeom prst="rect">
            <a:avLst/>
          </a:prstGeom>
          <a:noFill/>
        </p:spPr>
        <p:txBody>
          <a:bodyPr wrap="square">
            <a:spAutoFit/>
          </a:body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nl-NL" sz="1100" b="0" i="0" u="none" strike="noStrike" kern="0" cap="none" spc="0" normalizeH="0" baseline="0" noProof="0" dirty="0">
                <a:ln>
                  <a:noFill/>
                </a:ln>
                <a:solidFill>
                  <a:prstClr val="black"/>
                </a:solidFill>
                <a:effectLst/>
                <a:uLnTx/>
                <a:uFillTx/>
                <a:latin typeface="Arial"/>
                <a:ea typeface="ＭＳ Ｐゴシック"/>
                <a:cs typeface="+mn-cs"/>
              </a:rPr>
              <a:t>Nadien dient u onder de titel ‘activiteit’ </a:t>
            </a:r>
            <a:r>
              <a:rPr kumimoji="0" lang="nl-NL" sz="1100" b="1" i="0" u="none" strike="noStrike" kern="0" cap="none" spc="0" normalizeH="0" baseline="0" noProof="0" dirty="0">
                <a:ln>
                  <a:noFill/>
                </a:ln>
                <a:solidFill>
                  <a:prstClr val="black"/>
                </a:solidFill>
                <a:effectLst/>
                <a:uLnTx/>
                <a:uFillTx/>
                <a:latin typeface="Arial"/>
                <a:ea typeface="ＭＳ Ｐゴシック"/>
                <a:cs typeface="+mn-cs"/>
              </a:rPr>
              <a:t>het type document </a:t>
            </a:r>
            <a:r>
              <a:rPr kumimoji="0" lang="nl-NL" sz="1100" b="0" i="0" u="none" strike="noStrike" kern="0" cap="none" spc="0" normalizeH="0" baseline="0" noProof="0" dirty="0">
                <a:ln>
                  <a:noFill/>
                </a:ln>
                <a:solidFill>
                  <a:prstClr val="black"/>
                </a:solidFill>
                <a:effectLst/>
                <a:uLnTx/>
                <a:uFillTx/>
                <a:latin typeface="Arial"/>
                <a:ea typeface="ＭＳ Ｐゴシック"/>
                <a:cs typeface="+mn-cs"/>
              </a:rPr>
              <a:t>te selecteren dat u wenst neer te leggen.</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nl-NL" sz="1100" b="0" i="0" u="none" strike="noStrike" kern="0" cap="none" spc="0" normalizeH="0" baseline="0" noProof="0" dirty="0">
                <a:ln>
                  <a:noFill/>
                </a:ln>
                <a:solidFill>
                  <a:prstClr val="black"/>
                </a:solidFill>
                <a:effectLst/>
                <a:uLnTx/>
                <a:uFillTx/>
                <a:latin typeface="Arial"/>
                <a:ea typeface="ＭＳ Ｐゴシック"/>
                <a:cs typeface="+mn-cs"/>
              </a:rPr>
              <a:t>Om een </a:t>
            </a:r>
            <a:r>
              <a:rPr kumimoji="0" lang="nl-NL" sz="1100" b="1" i="0" u="none" strike="noStrike" kern="0" cap="none" spc="0" normalizeH="0" baseline="0" noProof="0" dirty="0">
                <a:ln>
                  <a:noFill/>
                </a:ln>
                <a:solidFill>
                  <a:prstClr val="black"/>
                </a:solidFill>
                <a:effectLst/>
                <a:uLnTx/>
                <a:uFillTx/>
                <a:latin typeface="Arial"/>
                <a:ea typeface="ＭＳ Ｐゴシック"/>
                <a:cs typeface="+mn-cs"/>
              </a:rPr>
              <a:t>inleidende akte </a:t>
            </a:r>
            <a:r>
              <a:rPr kumimoji="0" lang="nl-NL" sz="1100" b="0" i="0" u="none" strike="noStrike" kern="0" cap="none" spc="0" normalizeH="0" baseline="0" noProof="0" dirty="0">
                <a:ln>
                  <a:noFill/>
                </a:ln>
                <a:solidFill>
                  <a:prstClr val="black"/>
                </a:solidFill>
                <a:effectLst/>
                <a:uLnTx/>
                <a:uFillTx/>
                <a:latin typeface="Arial"/>
                <a:ea typeface="ＭＳ Ｐゴシック"/>
                <a:cs typeface="+mn-cs"/>
              </a:rPr>
              <a:t>neer te leggen, gebruik je voor elke instantie een </a:t>
            </a:r>
            <a:r>
              <a:rPr kumimoji="0" lang="nl-NL" sz="1100" b="1" i="0" u="none" strike="noStrike" kern="0" cap="none" spc="0" normalizeH="0" baseline="0" noProof="0" dirty="0">
                <a:ln>
                  <a:noFill/>
                </a:ln>
                <a:solidFill>
                  <a:prstClr val="black"/>
                </a:solidFill>
                <a:effectLst/>
                <a:uLnTx/>
                <a:uFillTx/>
                <a:latin typeface="Arial"/>
                <a:ea typeface="ＭＳ Ｐゴシック"/>
                <a:cs typeface="+mn-cs"/>
              </a:rPr>
              <a:t>specifiek rolnummer </a:t>
            </a:r>
            <a:r>
              <a:rPr kumimoji="0" lang="nl-NL" sz="1100" b="0" i="0" u="none" strike="noStrike" kern="0" cap="none" spc="0" normalizeH="0" baseline="0" noProof="0" dirty="0">
                <a:ln>
                  <a:noFill/>
                </a:ln>
                <a:solidFill>
                  <a:prstClr val="black"/>
                </a:solidFill>
                <a:effectLst/>
                <a:uLnTx/>
                <a:uFillTx/>
                <a:latin typeface="Arial"/>
                <a:ea typeface="ＭＳ Ｐゴシック"/>
                <a:cs typeface="+mn-cs"/>
              </a:rPr>
              <a:t>en het type '</a:t>
            </a:r>
            <a:r>
              <a:rPr kumimoji="0" lang="nl-NL" sz="1100" b="1" i="0" u="none" strike="noStrike" kern="0" cap="none" spc="0" normalizeH="0" baseline="0" noProof="0" dirty="0">
                <a:ln>
                  <a:noFill/>
                </a:ln>
                <a:solidFill>
                  <a:prstClr val="black"/>
                </a:solidFill>
                <a:effectLst/>
                <a:uLnTx/>
                <a:uFillTx/>
                <a:latin typeface="Arial"/>
                <a:ea typeface="ＭＳ Ｐゴシック"/>
                <a:cs typeface="+mn-cs"/>
              </a:rPr>
              <a:t>brief</a:t>
            </a:r>
            <a:r>
              <a:rPr kumimoji="0" lang="nl-NL" sz="1100" b="0" i="0" u="none" strike="noStrike" kern="0" cap="none" spc="0" normalizeH="0" baseline="0" noProof="0" dirty="0">
                <a:ln>
                  <a:noFill/>
                </a:ln>
                <a:solidFill>
                  <a:prstClr val="black"/>
                </a:solidFill>
                <a:effectLst/>
                <a:uLnTx/>
                <a:uFillTx/>
                <a:latin typeface="Arial"/>
                <a:ea typeface="ＭＳ Ｐゴシック"/>
                <a:cs typeface="+mn-cs"/>
              </a:rPr>
              <a:t>' of '</a:t>
            </a:r>
            <a:r>
              <a:rPr kumimoji="0" lang="nl-NL" sz="1100" b="1" i="0" u="none" strike="noStrike" kern="0" cap="none" spc="0" normalizeH="0" baseline="0" noProof="0" dirty="0">
                <a:ln>
                  <a:noFill/>
                </a:ln>
                <a:solidFill>
                  <a:prstClr val="black"/>
                </a:solidFill>
                <a:effectLst/>
                <a:uLnTx/>
                <a:uFillTx/>
                <a:latin typeface="Arial"/>
                <a:ea typeface="ＭＳ Ｐゴシック"/>
                <a:cs typeface="+mn-cs"/>
              </a:rPr>
              <a:t>stukkenbundel</a:t>
            </a:r>
            <a:r>
              <a:rPr kumimoji="0" lang="nl-NL" sz="1100" b="0" i="0" u="none" strike="noStrike" kern="0" cap="none" spc="0" normalizeH="0" baseline="0" noProof="0" dirty="0">
                <a:ln>
                  <a:noFill/>
                </a:ln>
                <a:solidFill>
                  <a:prstClr val="black"/>
                </a:solidFill>
                <a:effectLst/>
                <a:uLnTx/>
                <a:uFillTx/>
                <a:latin typeface="Arial"/>
                <a:ea typeface="ＭＳ Ｐゴシック"/>
                <a:cs typeface="+mn-cs"/>
              </a:rPr>
              <a:t>' zoals vermeld in het </a:t>
            </a:r>
            <a:r>
              <a:rPr kumimoji="0" lang="nl-NL" sz="1100" b="0" i="0" u="none" strike="noStrike" kern="0" cap="none" spc="0" normalizeH="0" baseline="0" noProof="0" dirty="0" err="1">
                <a:ln>
                  <a:noFill/>
                </a:ln>
                <a:solidFill>
                  <a:prstClr val="black"/>
                </a:solidFill>
                <a:effectLst/>
                <a:uLnTx/>
                <a:uFillTx/>
                <a:latin typeface="Arial"/>
                <a:ea typeface="ＭＳ Ｐゴシック"/>
                <a:cs typeface="+mn-cs"/>
              </a:rPr>
              <a:t>excel</a:t>
            </a:r>
            <a:r>
              <a:rPr kumimoji="0" lang="nl-NL" sz="1100" b="0" i="0" u="none" strike="noStrike" kern="0" cap="none" spc="0" normalizeH="0" baseline="0" noProof="0" dirty="0">
                <a:ln>
                  <a:noFill/>
                </a:ln>
                <a:solidFill>
                  <a:prstClr val="black"/>
                </a:solidFill>
                <a:effectLst/>
                <a:uLnTx/>
                <a:uFillTx/>
                <a:latin typeface="Arial"/>
                <a:ea typeface="ＭＳ Ｐゴシック"/>
                <a:cs typeface="+mn-cs"/>
              </a:rPr>
              <a:t>-bestand (te vinden op e-</a:t>
            </a:r>
            <a:r>
              <a:rPr kumimoji="0" lang="nl-NL" sz="1100" b="0" i="0" u="none" strike="noStrike" kern="0" cap="none" spc="0" normalizeH="0" baseline="0" noProof="0" dirty="0" err="1">
                <a:ln>
                  <a:noFill/>
                </a:ln>
                <a:solidFill>
                  <a:prstClr val="black"/>
                </a:solidFill>
                <a:effectLst/>
                <a:uLnTx/>
                <a:uFillTx/>
                <a:latin typeface="Arial"/>
                <a:ea typeface="ＭＳ Ｐゴシック"/>
                <a:cs typeface="+mn-cs"/>
              </a:rPr>
              <a:t>deposit</a:t>
            </a:r>
            <a:r>
              <a:rPr kumimoji="0" lang="nl-NL" sz="1100" b="0" i="0" u="none" strike="noStrike" kern="0" cap="none" spc="0" normalizeH="0" baseline="0" noProof="0" dirty="0">
                <a:ln>
                  <a:noFill/>
                </a:ln>
                <a:solidFill>
                  <a:prstClr val="black"/>
                </a:solidFill>
                <a:effectLst/>
                <a:uLnTx/>
                <a:uFillTx/>
                <a:latin typeface="Arial"/>
                <a:ea typeface="ＭＳ Ｐゴシック"/>
                <a:cs typeface="+mn-cs"/>
              </a:rPr>
              <a:t>).</a:t>
            </a:r>
          </a:p>
        </p:txBody>
      </p:sp>
      <p:cxnSp>
        <p:nvCxnSpPr>
          <p:cNvPr id="12" name="Rechte verbindingslijn met pijl 11">
            <a:extLst>
              <a:ext uri="{FF2B5EF4-FFF2-40B4-BE49-F238E27FC236}">
                <a16:creationId xmlns:a16="http://schemas.microsoft.com/office/drawing/2014/main" id="{02D8407B-E7A2-4AB3-5595-D816478C5450}"/>
              </a:ext>
            </a:extLst>
          </p:cNvPr>
          <p:cNvCxnSpPr>
            <a:cxnSpLocks/>
          </p:cNvCxnSpPr>
          <p:nvPr/>
        </p:nvCxnSpPr>
        <p:spPr>
          <a:xfrm flipV="1">
            <a:off x="2448233" y="1789720"/>
            <a:ext cx="4149212" cy="1480093"/>
          </a:xfrm>
          <a:prstGeom prst="straightConnector1">
            <a:avLst/>
          </a:prstGeom>
          <a:ln w="254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ekstvak 13">
            <a:extLst>
              <a:ext uri="{FF2B5EF4-FFF2-40B4-BE49-F238E27FC236}">
                <a16:creationId xmlns:a16="http://schemas.microsoft.com/office/drawing/2014/main" id="{877C8717-05CA-536A-F823-031408A05597}"/>
              </a:ext>
            </a:extLst>
          </p:cNvPr>
          <p:cNvSpPr txBox="1"/>
          <p:nvPr/>
        </p:nvSpPr>
        <p:spPr>
          <a:xfrm>
            <a:off x="6430297" y="2025445"/>
            <a:ext cx="4684376" cy="923330"/>
          </a:xfrm>
          <a:prstGeom prst="rect">
            <a:avLst/>
          </a:prstGeom>
          <a:noFill/>
          <a:ln>
            <a:noFill/>
          </a:ln>
        </p:spPr>
        <p:txBody>
          <a:bodyPr wrap="square" rtlCol="0">
            <a:spAutoFit/>
          </a:bodyPr>
          <a:lstStyle/>
          <a:p>
            <a:r>
              <a:rPr lang="nl-BE" dirty="0">
                <a:solidFill>
                  <a:schemeClr val="accent1">
                    <a:lumMod val="75000"/>
                  </a:schemeClr>
                </a:solidFill>
              </a:rPr>
              <a:t>In het </a:t>
            </a:r>
            <a:r>
              <a:rPr lang="nl-BE" dirty="0" err="1">
                <a:solidFill>
                  <a:schemeClr val="accent1">
                    <a:lumMod val="75000"/>
                  </a:schemeClr>
                </a:solidFill>
              </a:rPr>
              <a:t>exel</a:t>
            </a:r>
            <a:r>
              <a:rPr lang="nl-BE" dirty="0">
                <a:solidFill>
                  <a:schemeClr val="accent1">
                    <a:lumMod val="75000"/>
                  </a:schemeClr>
                </a:solidFill>
              </a:rPr>
              <a:t>-bestand zijn per rechtsinstantie nummers vermeld om te gebruiken voor zaken die nog geen rolnummer toegewezen kregen.</a:t>
            </a:r>
          </a:p>
        </p:txBody>
      </p:sp>
      <p:sp>
        <p:nvSpPr>
          <p:cNvPr id="15" name="Tekstvak 14">
            <a:extLst>
              <a:ext uri="{FF2B5EF4-FFF2-40B4-BE49-F238E27FC236}">
                <a16:creationId xmlns:a16="http://schemas.microsoft.com/office/drawing/2014/main" id="{F75E98D8-7765-5DDA-B5D3-C9D5B89A6C05}"/>
              </a:ext>
            </a:extLst>
          </p:cNvPr>
          <p:cNvSpPr txBox="1"/>
          <p:nvPr/>
        </p:nvSpPr>
        <p:spPr>
          <a:xfrm>
            <a:off x="6735097" y="4119716"/>
            <a:ext cx="4959680" cy="923330"/>
          </a:xfrm>
          <a:prstGeom prst="rect">
            <a:avLst/>
          </a:prstGeom>
          <a:noFill/>
        </p:spPr>
        <p:txBody>
          <a:bodyPr wrap="square" rtlCol="0">
            <a:spAutoFit/>
          </a:bodyPr>
          <a:lstStyle/>
          <a:p>
            <a:r>
              <a:rPr lang="nl-BE" dirty="0">
                <a:solidFill>
                  <a:schemeClr val="accent1">
                    <a:lumMod val="75000"/>
                  </a:schemeClr>
                </a:solidFill>
              </a:rPr>
              <a:t>Doordat voordien de rechtsinstantie is opgegeven moet het laatste cijfer na “/” worden weggelaten, zo dit foutmelding geeft.</a:t>
            </a:r>
          </a:p>
        </p:txBody>
      </p:sp>
      <p:sp>
        <p:nvSpPr>
          <p:cNvPr id="16" name="Tekstvak 15">
            <a:extLst>
              <a:ext uri="{FF2B5EF4-FFF2-40B4-BE49-F238E27FC236}">
                <a16:creationId xmlns:a16="http://schemas.microsoft.com/office/drawing/2014/main" id="{62ACBA78-C2F8-EFC5-B866-8FAF051D8EBA}"/>
              </a:ext>
            </a:extLst>
          </p:cNvPr>
          <p:cNvSpPr txBox="1"/>
          <p:nvPr/>
        </p:nvSpPr>
        <p:spPr>
          <a:xfrm>
            <a:off x="6813756" y="5535561"/>
            <a:ext cx="4424516" cy="369332"/>
          </a:xfrm>
          <a:prstGeom prst="rect">
            <a:avLst/>
          </a:prstGeom>
          <a:noFill/>
        </p:spPr>
        <p:txBody>
          <a:bodyPr wrap="square" rtlCol="0">
            <a:spAutoFit/>
          </a:bodyPr>
          <a:lstStyle/>
          <a:p>
            <a:r>
              <a:rPr lang="nl-BE" dirty="0">
                <a:solidFill>
                  <a:schemeClr val="accent1">
                    <a:lumMod val="75000"/>
                  </a:schemeClr>
                </a:solidFill>
              </a:rPr>
              <a:t>Een verzoekschrift legt u ook neer als “brief”.</a:t>
            </a:r>
          </a:p>
        </p:txBody>
      </p:sp>
      <p:sp>
        <p:nvSpPr>
          <p:cNvPr id="18" name="Tekstvak 17">
            <a:extLst>
              <a:ext uri="{FF2B5EF4-FFF2-40B4-BE49-F238E27FC236}">
                <a16:creationId xmlns:a16="http://schemas.microsoft.com/office/drawing/2014/main" id="{3384245A-C886-725F-9BA6-6FE430774979}"/>
              </a:ext>
            </a:extLst>
          </p:cNvPr>
          <p:cNvSpPr txBox="1"/>
          <p:nvPr/>
        </p:nvSpPr>
        <p:spPr>
          <a:xfrm>
            <a:off x="4031227" y="5884355"/>
            <a:ext cx="2399070" cy="307777"/>
          </a:xfrm>
          <a:prstGeom prst="rect">
            <a:avLst/>
          </a:prstGeom>
          <a:noFill/>
        </p:spPr>
        <p:txBody>
          <a:bodyPr wrap="square">
            <a:spAutoFit/>
          </a:bodyPr>
          <a:lstStyle/>
          <a:p>
            <a:r>
              <a:rPr kumimoji="0" lang="nl-NL" sz="1400" b="0" i="0" u="none" strike="noStrike" kern="0" cap="none" spc="0" normalizeH="0" baseline="0" noProof="0" dirty="0">
                <a:ln>
                  <a:noFill/>
                </a:ln>
                <a:solidFill>
                  <a:schemeClr val="accent1">
                    <a:lumMod val="75000"/>
                  </a:schemeClr>
                </a:solidFill>
                <a:effectLst/>
                <a:uLnTx/>
                <a:uFillTx/>
                <a:latin typeface="Arial"/>
                <a:ea typeface="ＭＳ Ｐゴシック"/>
              </a:rPr>
              <a:t>Tenslotte klikt u op de knop </a:t>
            </a:r>
            <a:endParaRPr lang="nl-BE" dirty="0">
              <a:solidFill>
                <a:schemeClr val="accent1">
                  <a:lumMod val="75000"/>
                </a:schemeClr>
              </a:solidFill>
            </a:endParaRPr>
          </a:p>
        </p:txBody>
      </p:sp>
      <p:cxnSp>
        <p:nvCxnSpPr>
          <p:cNvPr id="20" name="Rechte verbindingslijn met pijl 19">
            <a:extLst>
              <a:ext uri="{FF2B5EF4-FFF2-40B4-BE49-F238E27FC236}">
                <a16:creationId xmlns:a16="http://schemas.microsoft.com/office/drawing/2014/main" id="{39E7236D-BD04-1A54-FA4D-D29E9167EA97}"/>
              </a:ext>
            </a:extLst>
          </p:cNvPr>
          <p:cNvCxnSpPr>
            <a:cxnSpLocks/>
          </p:cNvCxnSpPr>
          <p:nvPr/>
        </p:nvCxnSpPr>
        <p:spPr>
          <a:xfrm>
            <a:off x="6430297" y="6038243"/>
            <a:ext cx="2477729" cy="9812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7851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11624" y="1321684"/>
            <a:ext cx="6512672" cy="3718484"/>
          </a:xfrm>
          <a:prstGeom prst="rect">
            <a:avLst/>
          </a:prstGeom>
        </p:spPr>
      </p:pic>
      <p:sp>
        <p:nvSpPr>
          <p:cNvPr id="4" name="Slide Number Placeholder 3">
            <a:extLst>
              <a:ext uri="{FF2B5EF4-FFF2-40B4-BE49-F238E27FC236}">
                <a16:creationId xmlns:a16="http://schemas.microsoft.com/office/drawing/2014/main" id="{0B215081-5427-4F17-BBF1-D92BCA7EAF75}"/>
              </a:ext>
            </a:extLst>
          </p:cNvPr>
          <p:cNvSpPr>
            <a:spLocks noGrp="1"/>
          </p:cNvSpPr>
          <p:nvPr>
            <p:ph type="sldNum" sz="quarter" idx="12"/>
          </p:nvPr>
        </p:nvSpPr>
        <p:spPr/>
        <p:txBody>
          <a:bodyPr/>
          <a:lstStyle/>
          <a:p>
            <a:pPr eaLnBrk="0" fontAlgn="base" hangingPunct="0">
              <a:spcBef>
                <a:spcPct val="0"/>
              </a:spcBef>
              <a:spcAft>
                <a:spcPct val="0"/>
              </a:spcAft>
              <a:defRPr/>
            </a:pPr>
            <a:fld id="{1621A490-B718-482A-9F4F-71535322951A}" type="slidenum">
              <a:rPr lang="en-US">
                <a:solidFill>
                  <a:prstClr val="white"/>
                </a:solidFill>
              </a:rPr>
              <a:pPr eaLnBrk="0" fontAlgn="base" hangingPunct="0">
                <a:spcBef>
                  <a:spcPct val="0"/>
                </a:spcBef>
                <a:spcAft>
                  <a:spcPct val="0"/>
                </a:spcAft>
                <a:defRPr/>
              </a:pPr>
              <a:t>14</a:t>
            </a:fld>
            <a:endParaRPr lang="en-US">
              <a:solidFill>
                <a:prstClr val="black"/>
              </a:solidFill>
            </a:endParaRPr>
          </a:p>
        </p:txBody>
      </p:sp>
      <p:sp>
        <p:nvSpPr>
          <p:cNvPr id="7" name="Content Placeholder 2">
            <a:extLst>
              <a:ext uri="{FF2B5EF4-FFF2-40B4-BE49-F238E27FC236}">
                <a16:creationId xmlns:a16="http://schemas.microsoft.com/office/drawing/2014/main" id="{38D575B7-AB7B-46C7-B792-08E29C7F6BB2}"/>
              </a:ext>
            </a:extLst>
          </p:cNvPr>
          <p:cNvSpPr txBox="1">
            <a:spLocks/>
          </p:cNvSpPr>
          <p:nvPr/>
        </p:nvSpPr>
        <p:spPr bwMode="auto">
          <a:xfrm>
            <a:off x="1952464" y="5021608"/>
            <a:ext cx="8305800" cy="127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20000"/>
          </a:bodyPr>
          <a:lstStyle>
            <a:lvl1pPr marL="342900" indent="-342900" algn="l" rtl="0" eaLnBrk="0" fontAlgn="base" hangingPunct="0">
              <a:spcBef>
                <a:spcPct val="20000"/>
              </a:spcBef>
              <a:spcAft>
                <a:spcPct val="0"/>
              </a:spcAft>
              <a:defRPr sz="2400">
                <a:solidFill>
                  <a:schemeClr val="tx1"/>
                </a:solidFill>
                <a:latin typeface="+mn-lt"/>
                <a:ea typeface="+mn-ea"/>
                <a:cs typeface="ＭＳ Ｐゴシック"/>
              </a:defRPr>
            </a:lvl1pPr>
            <a:lvl2pPr marL="742950" indent="-285750" algn="l" rtl="0" eaLnBrk="0" fontAlgn="base" hangingPunct="0">
              <a:spcBef>
                <a:spcPct val="20000"/>
              </a:spcBef>
              <a:spcAft>
                <a:spcPct val="0"/>
              </a:spcAft>
              <a:buFont typeface="Times" pitchFamily="112" charset="0"/>
              <a:defRPr sz="20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a:solidFill>
                  <a:schemeClr val="tx1"/>
                </a:solidFill>
                <a:latin typeface="+mn-lt"/>
                <a:ea typeface="+mn-ea"/>
                <a:cs typeface="ＭＳ Ｐゴシック"/>
              </a:defRPr>
            </a:lvl3pPr>
            <a:lvl4pPr marL="1562100" indent="-228600" algn="l" rtl="0" eaLnBrk="0" fontAlgn="base" hangingPunct="0">
              <a:spcBef>
                <a:spcPct val="20000"/>
              </a:spcBef>
              <a:spcAft>
                <a:spcPct val="0"/>
              </a:spcAft>
              <a:buFont typeface="Times" pitchFamily="112" charset="0"/>
              <a:buChar char="•"/>
              <a:defRPr sz="1600">
                <a:solidFill>
                  <a:schemeClr val="tx1"/>
                </a:solidFill>
                <a:latin typeface="+mn-lt"/>
                <a:ea typeface="+mn-ea"/>
                <a:cs typeface="ＭＳ Ｐゴシック"/>
              </a:defRPr>
            </a:lvl4pPr>
            <a:lvl5pPr marL="1981200" indent="-228600" algn="l" rtl="0" eaLnBrk="0" fontAlgn="base" hangingPunct="0">
              <a:spcBef>
                <a:spcPct val="20000"/>
              </a:spcBef>
              <a:spcAft>
                <a:spcPct val="0"/>
              </a:spcAft>
              <a:buFont typeface="Times" pitchFamily="112" charset="0"/>
              <a:buChar char="•"/>
              <a:defRPr sz="1600" i="1">
                <a:solidFill>
                  <a:schemeClr val="tx1"/>
                </a:solidFill>
                <a:latin typeface="+mn-lt"/>
                <a:ea typeface="+mn-ea"/>
                <a:cs typeface="ＭＳ Ｐゴシック"/>
              </a:defRPr>
            </a:lvl5pPr>
            <a:lvl6pPr marL="2438400" indent="-228600" algn="l" rtl="0" fontAlgn="base">
              <a:spcBef>
                <a:spcPct val="20000"/>
              </a:spcBef>
              <a:spcAft>
                <a:spcPct val="0"/>
              </a:spcAft>
              <a:buFont typeface="Times" pitchFamily="-112" charset="0"/>
              <a:buChar char="•"/>
              <a:defRPr sz="1600" i="1">
                <a:solidFill>
                  <a:schemeClr val="tx1"/>
                </a:solidFill>
                <a:latin typeface="+mn-lt"/>
                <a:ea typeface="+mn-ea"/>
              </a:defRPr>
            </a:lvl6pPr>
            <a:lvl7pPr marL="2895600" indent="-228600" algn="l" rtl="0" fontAlgn="base">
              <a:spcBef>
                <a:spcPct val="20000"/>
              </a:spcBef>
              <a:spcAft>
                <a:spcPct val="0"/>
              </a:spcAft>
              <a:buFont typeface="Times" pitchFamily="-112" charset="0"/>
              <a:buChar char="•"/>
              <a:defRPr sz="1600" i="1">
                <a:solidFill>
                  <a:schemeClr val="tx1"/>
                </a:solidFill>
                <a:latin typeface="+mn-lt"/>
                <a:ea typeface="+mn-ea"/>
              </a:defRPr>
            </a:lvl7pPr>
            <a:lvl8pPr marL="3352800" indent="-228600" algn="l" rtl="0" fontAlgn="base">
              <a:spcBef>
                <a:spcPct val="20000"/>
              </a:spcBef>
              <a:spcAft>
                <a:spcPct val="0"/>
              </a:spcAft>
              <a:buFont typeface="Times" pitchFamily="-112" charset="0"/>
              <a:buChar char="•"/>
              <a:defRPr sz="1600" i="1">
                <a:solidFill>
                  <a:schemeClr val="tx1"/>
                </a:solidFill>
                <a:latin typeface="+mn-lt"/>
                <a:ea typeface="+mn-ea"/>
              </a:defRPr>
            </a:lvl8pPr>
            <a:lvl9pPr marL="3810000" indent="-228600" algn="l" rtl="0" fontAlgn="base">
              <a:spcBef>
                <a:spcPct val="20000"/>
              </a:spcBef>
              <a:spcAft>
                <a:spcPct val="0"/>
              </a:spcAft>
              <a:buFont typeface="Times" pitchFamily="-112" charset="0"/>
              <a:buChar char="•"/>
              <a:defRPr sz="1600" i="1">
                <a:solidFill>
                  <a:schemeClr val="tx1"/>
                </a:solidFill>
                <a:latin typeface="+mn-lt"/>
                <a:ea typeface="+mn-ea"/>
              </a:defRPr>
            </a:lvl9pPr>
          </a:lstStyle>
          <a:p>
            <a:pPr>
              <a:buFont typeface="Arial" panose="020B0604020202020204" pitchFamily="34" charset="0"/>
              <a:buChar char="•"/>
            </a:pPr>
            <a:r>
              <a:rPr lang="nl-NL" sz="1400" kern="0" dirty="0">
                <a:solidFill>
                  <a:prstClr val="black"/>
                </a:solidFill>
                <a:latin typeface="Arial"/>
                <a:ea typeface="ＭＳ Ｐゴシック"/>
              </a:rPr>
              <a:t>U komt op de pagina terecht om een stuk neer te leggen.</a:t>
            </a:r>
          </a:p>
          <a:p>
            <a:pPr>
              <a:buFont typeface="Arial" panose="020B0604020202020204" pitchFamily="34" charset="0"/>
              <a:buChar char="•"/>
            </a:pPr>
            <a:r>
              <a:rPr lang="fr-BE" sz="1400" kern="0" dirty="0">
                <a:solidFill>
                  <a:prstClr val="black"/>
                </a:solidFill>
                <a:latin typeface="Arial"/>
                <a:ea typeface="ＭＳ Ｐゴシック"/>
              </a:rPr>
              <a:t>Via de </a:t>
            </a:r>
            <a:r>
              <a:rPr lang="fr-BE" sz="1400" kern="0" dirty="0" err="1">
                <a:solidFill>
                  <a:prstClr val="black"/>
                </a:solidFill>
                <a:latin typeface="Arial"/>
                <a:ea typeface="ＭＳ Ｐゴシック"/>
              </a:rPr>
              <a:t>knop</a:t>
            </a:r>
            <a:r>
              <a:rPr lang="fr-BE" sz="1400" kern="0" dirty="0">
                <a:solidFill>
                  <a:prstClr val="black"/>
                </a:solidFill>
                <a:latin typeface="Arial"/>
                <a:ea typeface="ＭＳ Ｐゴシック"/>
              </a:rPr>
              <a:t>                  kan je </a:t>
            </a:r>
            <a:r>
              <a:rPr lang="fr-BE" sz="1400" kern="0" dirty="0" err="1">
                <a:solidFill>
                  <a:prstClr val="black"/>
                </a:solidFill>
                <a:latin typeface="Arial"/>
                <a:ea typeface="ＭＳ Ｐゴシック"/>
              </a:rPr>
              <a:t>een</a:t>
            </a:r>
            <a:r>
              <a:rPr lang="fr-BE" sz="1400" kern="0" dirty="0">
                <a:solidFill>
                  <a:prstClr val="black"/>
                </a:solidFill>
                <a:latin typeface="Arial"/>
                <a:ea typeface="ＭＳ Ｐゴシック"/>
              </a:rPr>
              <a:t> </a:t>
            </a:r>
            <a:r>
              <a:rPr lang="fr-BE" sz="1400" kern="0" dirty="0" err="1">
                <a:solidFill>
                  <a:prstClr val="black"/>
                </a:solidFill>
                <a:latin typeface="Arial"/>
                <a:ea typeface="ＭＳ Ｐゴシック"/>
              </a:rPr>
              <a:t>bestand</a:t>
            </a:r>
            <a:r>
              <a:rPr lang="fr-BE" sz="1400" kern="0" dirty="0">
                <a:solidFill>
                  <a:prstClr val="black"/>
                </a:solidFill>
                <a:latin typeface="Arial"/>
                <a:ea typeface="ＭＳ Ｐゴシック"/>
              </a:rPr>
              <a:t> </a:t>
            </a:r>
            <a:r>
              <a:rPr lang="fr-BE" sz="1400" kern="0" dirty="0" err="1">
                <a:solidFill>
                  <a:prstClr val="black"/>
                </a:solidFill>
                <a:latin typeface="Arial"/>
                <a:ea typeface="ＭＳ Ｐゴシック"/>
              </a:rPr>
              <a:t>selecteren</a:t>
            </a:r>
            <a:endParaRPr lang="fr-BE" sz="1400" kern="0" dirty="0">
              <a:solidFill>
                <a:prstClr val="black"/>
              </a:solidFill>
              <a:latin typeface="Arial"/>
              <a:ea typeface="ＭＳ Ｐゴシック"/>
            </a:endParaRPr>
          </a:p>
          <a:p>
            <a:pPr>
              <a:buFont typeface="Arial" panose="020B0604020202020204" pitchFamily="34" charset="0"/>
              <a:buChar char="•"/>
            </a:pPr>
            <a:r>
              <a:rPr lang="fr-BE" sz="1400" kern="0" dirty="0">
                <a:solidFill>
                  <a:prstClr val="black"/>
                </a:solidFill>
                <a:latin typeface="Arial"/>
                <a:ea typeface="ＭＳ Ｐゴシック"/>
              </a:rPr>
              <a:t>U kan </a:t>
            </a:r>
            <a:r>
              <a:rPr lang="fr-BE" sz="1400" kern="0" dirty="0" err="1">
                <a:solidFill>
                  <a:prstClr val="black"/>
                </a:solidFill>
                <a:latin typeface="Arial"/>
                <a:ea typeface="ＭＳ Ｐゴシック"/>
              </a:rPr>
              <a:t>enkel</a:t>
            </a:r>
            <a:r>
              <a:rPr lang="fr-BE" sz="1400" kern="0" dirty="0">
                <a:solidFill>
                  <a:prstClr val="black"/>
                </a:solidFill>
                <a:latin typeface="Arial"/>
                <a:ea typeface="ＭＳ Ｐゴシック"/>
              </a:rPr>
              <a:t> </a:t>
            </a:r>
            <a:r>
              <a:rPr lang="fr-BE" sz="1400" kern="0" dirty="0" err="1">
                <a:solidFill>
                  <a:prstClr val="black"/>
                </a:solidFill>
                <a:latin typeface="Arial"/>
                <a:ea typeface="ＭＳ Ｐゴシック"/>
              </a:rPr>
              <a:t>pdf-documenten</a:t>
            </a:r>
            <a:r>
              <a:rPr lang="fr-BE" sz="1400" kern="0" dirty="0">
                <a:solidFill>
                  <a:prstClr val="black"/>
                </a:solidFill>
                <a:latin typeface="Arial"/>
                <a:ea typeface="ＭＳ Ｐゴシック"/>
              </a:rPr>
              <a:t> </a:t>
            </a:r>
            <a:r>
              <a:rPr lang="fr-BE" sz="1400" kern="0" dirty="0" err="1">
                <a:solidFill>
                  <a:prstClr val="black"/>
                </a:solidFill>
                <a:latin typeface="Arial"/>
                <a:ea typeface="ＭＳ Ｐゴシック"/>
              </a:rPr>
              <a:t>opladen</a:t>
            </a:r>
            <a:r>
              <a:rPr lang="fr-BE" sz="1400" kern="0" dirty="0">
                <a:solidFill>
                  <a:prstClr val="black"/>
                </a:solidFill>
                <a:latin typeface="Arial"/>
                <a:ea typeface="ＭＳ Ｐゴシック"/>
              </a:rPr>
              <a:t>. </a:t>
            </a:r>
            <a:r>
              <a:rPr lang="nl-NL" sz="1400" kern="0" dirty="0">
                <a:solidFill>
                  <a:prstClr val="black"/>
                </a:solidFill>
                <a:latin typeface="Arial"/>
                <a:ea typeface="ＭＳ Ｐゴシック"/>
              </a:rPr>
              <a:t>OPGELET: Elk document mag max 20 MB groot zijn en alle documenten samen per keer 250 MB</a:t>
            </a:r>
            <a:endParaRPr lang="fr-BE" sz="1400" kern="0" dirty="0">
              <a:solidFill>
                <a:prstClr val="black"/>
              </a:solidFill>
              <a:latin typeface="Arial"/>
              <a:ea typeface="ＭＳ Ｐゴシック"/>
            </a:endParaRPr>
          </a:p>
          <a:p>
            <a:pPr>
              <a:buFont typeface="Arial" panose="020B0604020202020204" pitchFamily="34" charset="0"/>
              <a:buChar char="•"/>
            </a:pPr>
            <a:r>
              <a:rPr lang="fr-BE" sz="1400" kern="0" dirty="0" err="1">
                <a:solidFill>
                  <a:prstClr val="black"/>
                </a:solidFill>
                <a:latin typeface="Arial"/>
                <a:ea typeface="ＭＳ Ｐゴシック"/>
              </a:rPr>
              <a:t>Eens</a:t>
            </a:r>
            <a:r>
              <a:rPr lang="fr-BE" sz="1400" kern="0" dirty="0">
                <a:solidFill>
                  <a:prstClr val="black"/>
                </a:solidFill>
                <a:latin typeface="Arial"/>
                <a:ea typeface="ＭＳ Ｐゴシック"/>
              </a:rPr>
              <a:t> je het </a:t>
            </a:r>
            <a:r>
              <a:rPr lang="fr-BE" sz="1400" kern="0" dirty="0" err="1">
                <a:solidFill>
                  <a:prstClr val="black"/>
                </a:solidFill>
                <a:latin typeface="Arial"/>
                <a:ea typeface="ＭＳ Ｐゴシック"/>
              </a:rPr>
              <a:t>juiste</a:t>
            </a:r>
            <a:r>
              <a:rPr lang="fr-BE" sz="1400" kern="0" dirty="0">
                <a:solidFill>
                  <a:prstClr val="black"/>
                </a:solidFill>
                <a:latin typeface="Arial"/>
                <a:ea typeface="ＭＳ Ｐゴシック"/>
              </a:rPr>
              <a:t> document </a:t>
            </a:r>
            <a:r>
              <a:rPr lang="fr-BE" sz="1400" kern="0" dirty="0" err="1">
                <a:solidFill>
                  <a:prstClr val="black"/>
                </a:solidFill>
                <a:latin typeface="Arial"/>
                <a:ea typeface="ＭＳ Ｐゴシック"/>
              </a:rPr>
              <a:t>hebt</a:t>
            </a:r>
            <a:r>
              <a:rPr lang="fr-BE" sz="1400" kern="0" dirty="0">
                <a:solidFill>
                  <a:prstClr val="black"/>
                </a:solidFill>
                <a:latin typeface="Arial"/>
                <a:ea typeface="ＭＳ Ｐゴシック"/>
              </a:rPr>
              <a:t> </a:t>
            </a:r>
            <a:r>
              <a:rPr lang="fr-BE" sz="1400" kern="0" dirty="0" err="1">
                <a:solidFill>
                  <a:prstClr val="black"/>
                </a:solidFill>
                <a:latin typeface="Arial"/>
                <a:ea typeface="ＭＳ Ｐゴシック"/>
              </a:rPr>
              <a:t>gevonden</a:t>
            </a:r>
            <a:r>
              <a:rPr lang="fr-BE" sz="1400" kern="0" dirty="0">
                <a:solidFill>
                  <a:prstClr val="black"/>
                </a:solidFill>
                <a:latin typeface="Arial"/>
                <a:ea typeface="ＭＳ Ｐゴシック"/>
              </a:rPr>
              <a:t>, </a:t>
            </a:r>
            <a:r>
              <a:rPr lang="fr-BE" sz="1400" kern="0" dirty="0" err="1">
                <a:solidFill>
                  <a:prstClr val="black"/>
                </a:solidFill>
                <a:latin typeface="Arial"/>
                <a:ea typeface="ＭＳ Ｐゴシック"/>
              </a:rPr>
              <a:t>druk</a:t>
            </a:r>
            <a:r>
              <a:rPr lang="fr-BE" sz="1400" kern="0" dirty="0">
                <a:solidFill>
                  <a:prstClr val="black"/>
                </a:solidFill>
                <a:latin typeface="Arial"/>
                <a:ea typeface="ＭＳ Ｐゴシック"/>
              </a:rPr>
              <a:t> je op de </a:t>
            </a:r>
            <a:r>
              <a:rPr lang="fr-BE" sz="1400" kern="0" dirty="0" err="1">
                <a:solidFill>
                  <a:prstClr val="black"/>
                </a:solidFill>
                <a:latin typeface="Arial"/>
                <a:ea typeface="ＭＳ Ｐゴシック"/>
              </a:rPr>
              <a:t>knop</a:t>
            </a:r>
            <a:r>
              <a:rPr lang="fr-BE" sz="1400" kern="0" dirty="0">
                <a:solidFill>
                  <a:prstClr val="black"/>
                </a:solidFill>
                <a:latin typeface="Arial"/>
                <a:ea typeface="ＭＳ Ｐゴシック"/>
              </a:rPr>
              <a:t> ‘</a:t>
            </a:r>
            <a:r>
              <a:rPr lang="fr-BE" sz="1400" kern="0" dirty="0" err="1">
                <a:solidFill>
                  <a:prstClr val="black"/>
                </a:solidFill>
                <a:latin typeface="Arial"/>
                <a:ea typeface="ＭＳ Ｐゴシック"/>
              </a:rPr>
              <a:t>Opslaan</a:t>
            </a:r>
            <a:r>
              <a:rPr lang="fr-BE" sz="1400" kern="0" dirty="0">
                <a:solidFill>
                  <a:prstClr val="black"/>
                </a:solidFill>
                <a:latin typeface="Arial"/>
                <a:ea typeface="ＭＳ Ｐゴシック"/>
              </a:rPr>
              <a:t>’ en </a:t>
            </a:r>
            <a:r>
              <a:rPr lang="fr-BE" sz="1400" kern="0" dirty="0" err="1">
                <a:solidFill>
                  <a:prstClr val="black"/>
                </a:solidFill>
                <a:latin typeface="Arial"/>
                <a:ea typeface="ＭＳ Ｐゴシック"/>
              </a:rPr>
              <a:t>nadien</a:t>
            </a:r>
            <a:r>
              <a:rPr lang="fr-BE" sz="1400" kern="0" dirty="0">
                <a:solidFill>
                  <a:prstClr val="black"/>
                </a:solidFill>
                <a:latin typeface="Arial"/>
                <a:ea typeface="ＭＳ Ｐゴシック"/>
              </a:rPr>
              <a:t> </a:t>
            </a:r>
            <a:r>
              <a:rPr lang="nl-NL" sz="1400" kern="0" dirty="0">
                <a:solidFill>
                  <a:prstClr val="black"/>
                </a:solidFill>
                <a:latin typeface="Arial"/>
                <a:ea typeface="ＭＳ Ｐゴシック"/>
              </a:rPr>
              <a:t>verschijnt dit bestand in het scherm.</a:t>
            </a:r>
          </a:p>
          <a:p>
            <a:pPr>
              <a:buFont typeface="Arial" panose="020B0604020202020204" pitchFamily="34" charset="0"/>
              <a:buChar char="•"/>
            </a:pPr>
            <a:r>
              <a:rPr lang="nl-NL" sz="1400" kern="0" dirty="0">
                <a:solidFill>
                  <a:prstClr val="black"/>
                </a:solidFill>
                <a:latin typeface="Arial"/>
                <a:ea typeface="ＭＳ Ｐゴシック"/>
              </a:rPr>
              <a:t>Hierna klik je op de knop ‘</a:t>
            </a:r>
            <a:r>
              <a:rPr lang="nl-NL" sz="1400" b="1" kern="0" dirty="0">
                <a:solidFill>
                  <a:prstClr val="black"/>
                </a:solidFill>
                <a:latin typeface="Arial"/>
                <a:ea typeface="ＭＳ Ｐゴシック"/>
              </a:rPr>
              <a:t>Bevestigen</a:t>
            </a:r>
            <a:r>
              <a:rPr lang="nl-NL" sz="1400" kern="0" dirty="0">
                <a:solidFill>
                  <a:prstClr val="black"/>
                </a:solidFill>
                <a:latin typeface="Arial"/>
                <a:ea typeface="ＭＳ Ｐゴシック"/>
              </a:rPr>
              <a:t>’. </a:t>
            </a:r>
          </a:p>
          <a:p>
            <a:pPr>
              <a:buFont typeface="Arial" panose="020B0604020202020204" pitchFamily="34" charset="0"/>
              <a:buChar char="•"/>
            </a:pPr>
            <a:endParaRPr lang="fr-BE" sz="1400" kern="0" dirty="0">
              <a:solidFill>
                <a:prstClr val="black"/>
              </a:solidFill>
              <a:latin typeface="Arial"/>
              <a:ea typeface="ＭＳ Ｐゴシック"/>
            </a:endParaRPr>
          </a:p>
          <a:p>
            <a:pPr>
              <a:buFont typeface="Arial" panose="020B0604020202020204" pitchFamily="34" charset="0"/>
              <a:buChar char="•"/>
            </a:pPr>
            <a:endParaRPr lang="nl-NL" sz="1400" kern="0" dirty="0">
              <a:solidFill>
                <a:prstClr val="black"/>
              </a:solidFill>
              <a:latin typeface="Arial"/>
              <a:ea typeface="ＭＳ Ｐゴシック"/>
            </a:endParaRPr>
          </a:p>
        </p:txBody>
      </p:sp>
      <p:cxnSp>
        <p:nvCxnSpPr>
          <p:cNvPr id="8" name="Straight Arrow Connector 7">
            <a:extLst>
              <a:ext uri="{FF2B5EF4-FFF2-40B4-BE49-F238E27FC236}">
                <a16:creationId xmlns:a16="http://schemas.microsoft.com/office/drawing/2014/main" id="{9B10A101-9D33-47D0-9554-123A872B478A}"/>
              </a:ext>
            </a:extLst>
          </p:cNvPr>
          <p:cNvCxnSpPr>
            <a:cxnSpLocks/>
          </p:cNvCxnSpPr>
          <p:nvPr/>
        </p:nvCxnSpPr>
        <p:spPr bwMode="auto">
          <a:xfrm flipH="1" flipV="1">
            <a:off x="5087888" y="3284984"/>
            <a:ext cx="3960440" cy="2448272"/>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
        <p:nvSpPr>
          <p:cNvPr id="9" name="Rectangle 8">
            <a:extLst>
              <a:ext uri="{FF2B5EF4-FFF2-40B4-BE49-F238E27FC236}">
                <a16:creationId xmlns:a16="http://schemas.microsoft.com/office/drawing/2014/main" id="{1A612F57-2D12-41AD-BC84-19E0CF8CB8CC}"/>
              </a:ext>
            </a:extLst>
          </p:cNvPr>
          <p:cNvSpPr/>
          <p:nvPr/>
        </p:nvSpPr>
        <p:spPr bwMode="auto">
          <a:xfrm>
            <a:off x="4524506" y="2675744"/>
            <a:ext cx="707399" cy="321209"/>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fr-BE" sz="2400">
              <a:solidFill>
                <a:prstClr val="black"/>
              </a:solidFill>
              <a:latin typeface="Arial" charset="0"/>
              <a:ea typeface="ＭＳ Ｐゴシック" pitchFamily="112" charset="-128"/>
            </a:endParaRPr>
          </a:p>
        </p:txBody>
      </p:sp>
      <p:pic>
        <p:nvPicPr>
          <p:cNvPr id="12" name="Picture 11">
            <a:extLst>
              <a:ext uri="{FF2B5EF4-FFF2-40B4-BE49-F238E27FC236}">
                <a16:creationId xmlns:a16="http://schemas.microsoft.com/office/drawing/2014/main" id="{A7153084-076C-4355-86FB-6914F079DC18}"/>
              </a:ext>
            </a:extLst>
          </p:cNvPr>
          <p:cNvPicPr>
            <a:picLocks noChangeAspect="1"/>
          </p:cNvPicPr>
          <p:nvPr/>
        </p:nvPicPr>
        <p:blipFill rotWithShape="1">
          <a:blip r:embed="rId3"/>
          <a:srcRect l="31126" t="44539" r="61272" b="50052"/>
          <a:stretch/>
        </p:blipFill>
        <p:spPr>
          <a:xfrm>
            <a:off x="3267472" y="5182890"/>
            <a:ext cx="576064" cy="230425"/>
          </a:xfrm>
          <a:prstGeom prst="rect">
            <a:avLst/>
          </a:prstGeom>
        </p:spPr>
      </p:pic>
      <p:cxnSp>
        <p:nvCxnSpPr>
          <p:cNvPr id="16" name="Straight Arrow Connector 15">
            <a:extLst>
              <a:ext uri="{FF2B5EF4-FFF2-40B4-BE49-F238E27FC236}">
                <a16:creationId xmlns:a16="http://schemas.microsoft.com/office/drawing/2014/main" id="{8B4EB9CB-E815-42E6-A175-73DF1321D0AE}"/>
              </a:ext>
            </a:extLst>
          </p:cNvPr>
          <p:cNvCxnSpPr>
            <a:cxnSpLocks/>
          </p:cNvCxnSpPr>
          <p:nvPr/>
        </p:nvCxnSpPr>
        <p:spPr bwMode="auto">
          <a:xfrm flipV="1">
            <a:off x="4549614" y="4540502"/>
            <a:ext cx="4282690" cy="1491304"/>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
        <p:nvSpPr>
          <p:cNvPr id="19" name="Rectangle 18">
            <a:extLst>
              <a:ext uri="{FF2B5EF4-FFF2-40B4-BE49-F238E27FC236}">
                <a16:creationId xmlns:a16="http://schemas.microsoft.com/office/drawing/2014/main" id="{ECCF4FA5-1F12-4127-A66A-2360A596F779}"/>
              </a:ext>
            </a:extLst>
          </p:cNvPr>
          <p:cNvSpPr/>
          <p:nvPr/>
        </p:nvSpPr>
        <p:spPr bwMode="auto">
          <a:xfrm>
            <a:off x="8486895" y="4083472"/>
            <a:ext cx="864096" cy="349077"/>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fr-BE" sz="2400">
              <a:solidFill>
                <a:prstClr val="black"/>
              </a:solidFill>
              <a:latin typeface="Arial" charset="0"/>
              <a:ea typeface="ＭＳ Ｐゴシック" pitchFamily="112" charset="-128"/>
            </a:endParaRPr>
          </a:p>
        </p:txBody>
      </p:sp>
      <p:sp>
        <p:nvSpPr>
          <p:cNvPr id="14" name="Title 1">
            <a:extLst>
              <a:ext uri="{FF2B5EF4-FFF2-40B4-BE49-F238E27FC236}">
                <a16:creationId xmlns:a16="http://schemas.microsoft.com/office/drawing/2014/main" id="{E6719DA2-109E-4DCE-91BC-384494339DF6}"/>
              </a:ext>
            </a:extLst>
          </p:cNvPr>
          <p:cNvSpPr txBox="1">
            <a:spLocks/>
          </p:cNvSpPr>
          <p:nvPr/>
        </p:nvSpPr>
        <p:spPr bwMode="auto">
          <a:xfrm>
            <a:off x="1919536" y="404664"/>
            <a:ext cx="874846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5"/>
            </a:pPr>
            <a:r>
              <a:rPr lang="nl-BE" sz="2400" kern="0" dirty="0">
                <a:solidFill>
                  <a:srgbClr val="1F497D">
                    <a:lumMod val="75000"/>
                  </a:srgbClr>
                </a:solidFill>
                <a:latin typeface="Arial"/>
                <a:ea typeface="ＭＳ Ｐゴシック"/>
              </a:rPr>
              <a:t>e-</a:t>
            </a:r>
            <a:r>
              <a:rPr lang="nl-BE" sz="2400" kern="0" dirty="0" err="1">
                <a:solidFill>
                  <a:srgbClr val="1F497D">
                    <a:lumMod val="75000"/>
                  </a:srgbClr>
                </a:solidFill>
                <a:latin typeface="Arial"/>
                <a:ea typeface="ＭＳ Ｐゴシック"/>
              </a:rPr>
              <a:t>Deposit</a:t>
            </a:r>
            <a:endParaRPr lang="nl-BE" sz="2400" kern="0" dirty="0">
              <a:solidFill>
                <a:srgbClr val="1F497D">
                  <a:lumMod val="75000"/>
                </a:srgbClr>
              </a:solidFill>
              <a:latin typeface="Arial"/>
              <a:ea typeface="ＭＳ Ｐゴシック"/>
            </a:endParaRPr>
          </a:p>
          <a:p>
            <a:r>
              <a:rPr lang="nl-BE" sz="2000" kern="0" dirty="0">
                <a:solidFill>
                  <a:srgbClr val="4F81BD"/>
                </a:solidFill>
                <a:latin typeface="Arial"/>
                <a:ea typeface="ＭＳ Ｐゴシック"/>
              </a:rPr>
              <a:t>      Actie Neerleggen documenten in zaak – Opladen document</a:t>
            </a:r>
            <a:endParaRPr lang="nl-BE" sz="2400" kern="0" dirty="0">
              <a:solidFill>
                <a:srgbClr val="4F81BD"/>
              </a:solidFill>
              <a:latin typeface="Arial"/>
              <a:ea typeface="ＭＳ Ｐゴシック"/>
            </a:endParaRPr>
          </a:p>
        </p:txBody>
      </p:sp>
      <p:sp>
        <p:nvSpPr>
          <p:cNvPr id="11" name="Rectangle 10"/>
          <p:cNvSpPr/>
          <p:nvPr/>
        </p:nvSpPr>
        <p:spPr bwMode="auto">
          <a:xfrm>
            <a:off x="1775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prstClr val="black"/>
              </a:solidFill>
              <a:latin typeface="Arial" charset="0"/>
              <a:ea typeface="ＭＳ Ｐゴシック" pitchFamily="112" charset="-128"/>
            </a:endParaRPr>
          </a:p>
        </p:txBody>
      </p:sp>
      <p:pic>
        <p:nvPicPr>
          <p:cNvPr id="13" name="Imag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4000" y="6178545"/>
            <a:ext cx="720080" cy="693599"/>
          </a:xfrm>
          <a:prstGeom prst="rect">
            <a:avLst/>
          </a:prstGeom>
        </p:spPr>
      </p:pic>
    </p:spTree>
    <p:extLst>
      <p:ext uri="{BB962C8B-B14F-4D97-AF65-F5344CB8AC3E}">
        <p14:creationId xmlns:p14="http://schemas.microsoft.com/office/powerpoint/2010/main" val="1394375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a:extLst>
              <a:ext uri="{FF2B5EF4-FFF2-40B4-BE49-F238E27FC236}">
                <a16:creationId xmlns:a16="http://schemas.microsoft.com/office/drawing/2014/main" id="{06455D69-E549-E274-0374-3CB9915FF19B}"/>
              </a:ext>
            </a:extLst>
          </p:cNvPr>
          <p:cNvPicPr>
            <a:picLocks noChangeAspect="1"/>
          </p:cNvPicPr>
          <p:nvPr/>
        </p:nvPicPr>
        <p:blipFill>
          <a:blip r:embed="rId2"/>
          <a:stretch>
            <a:fillRect/>
          </a:stretch>
        </p:blipFill>
        <p:spPr>
          <a:xfrm>
            <a:off x="2449608" y="1198409"/>
            <a:ext cx="6512672" cy="3718484"/>
          </a:xfrm>
          <a:prstGeom prst="rect">
            <a:avLst/>
          </a:prstGeom>
        </p:spPr>
      </p:pic>
      <p:sp>
        <p:nvSpPr>
          <p:cNvPr id="3" name="Slide Number Placeholder 3">
            <a:extLst>
              <a:ext uri="{FF2B5EF4-FFF2-40B4-BE49-F238E27FC236}">
                <a16:creationId xmlns:a16="http://schemas.microsoft.com/office/drawing/2014/main" id="{1DF3E962-A43D-1739-4AAE-51996E201677}"/>
              </a:ext>
            </a:extLst>
          </p:cNvPr>
          <p:cNvSpPr txBox="1">
            <a:spLocks/>
          </p:cNvSpPr>
          <p:nvPr/>
        </p:nvSpPr>
        <p:spPr bwMode="auto">
          <a:xfrm>
            <a:off x="8406581" y="6154993"/>
            <a:ext cx="914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200" kern="1200">
                <a:solidFill>
                  <a:schemeClr val="bg1"/>
                </a:solidFill>
                <a:latin typeface="Arial" charset="0"/>
                <a:ea typeface="ＭＳ Ｐゴシック" pitchFamily="112"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621A490-B718-482A-9F4F-71535322951A}" type="slidenum">
              <a:rPr kumimoji="0" lang="en-US" sz="1200" b="0" i="0" u="none" strike="noStrike" kern="1200" cap="none" spc="0" normalizeH="0" baseline="0" noProof="0" smtClean="0">
                <a:ln>
                  <a:noFill/>
                </a:ln>
                <a:solidFill>
                  <a:prstClr val="white"/>
                </a:solidFill>
                <a:effectLst/>
                <a:uLnTx/>
                <a:uFillTx/>
                <a:latin typeface="Arial" charset="0"/>
                <a:ea typeface="ＭＳ Ｐゴシック" pitchFamily="112"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12" charset="-128"/>
              <a:cs typeface="+mn-cs"/>
            </a:endParaRPr>
          </a:p>
        </p:txBody>
      </p:sp>
      <p:sp>
        <p:nvSpPr>
          <p:cNvPr id="4" name="Content Placeholder 2">
            <a:extLst>
              <a:ext uri="{FF2B5EF4-FFF2-40B4-BE49-F238E27FC236}">
                <a16:creationId xmlns:a16="http://schemas.microsoft.com/office/drawing/2014/main" id="{D70FCD67-3454-0A76-DB60-E6555EB1B003}"/>
              </a:ext>
            </a:extLst>
          </p:cNvPr>
          <p:cNvSpPr txBox="1">
            <a:spLocks/>
          </p:cNvSpPr>
          <p:nvPr/>
        </p:nvSpPr>
        <p:spPr bwMode="auto">
          <a:xfrm>
            <a:off x="1719709" y="5029732"/>
            <a:ext cx="8305800" cy="127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defRPr sz="2400">
                <a:solidFill>
                  <a:schemeClr val="tx1"/>
                </a:solidFill>
                <a:latin typeface="+mn-lt"/>
                <a:ea typeface="+mn-ea"/>
                <a:cs typeface="ＭＳ Ｐゴシック"/>
              </a:defRPr>
            </a:lvl1pPr>
            <a:lvl2pPr marL="742950" indent="-285750" algn="l" rtl="0" eaLnBrk="0" fontAlgn="base" hangingPunct="0">
              <a:spcBef>
                <a:spcPct val="20000"/>
              </a:spcBef>
              <a:spcAft>
                <a:spcPct val="0"/>
              </a:spcAft>
              <a:buFont typeface="Times" pitchFamily="112" charset="0"/>
              <a:defRPr sz="20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a:solidFill>
                  <a:schemeClr val="tx1"/>
                </a:solidFill>
                <a:latin typeface="+mn-lt"/>
                <a:ea typeface="+mn-ea"/>
                <a:cs typeface="ＭＳ Ｐゴシック"/>
              </a:defRPr>
            </a:lvl3pPr>
            <a:lvl4pPr marL="1562100" indent="-228600" algn="l" rtl="0" eaLnBrk="0" fontAlgn="base" hangingPunct="0">
              <a:spcBef>
                <a:spcPct val="20000"/>
              </a:spcBef>
              <a:spcAft>
                <a:spcPct val="0"/>
              </a:spcAft>
              <a:buFont typeface="Times" pitchFamily="112" charset="0"/>
              <a:buChar char="•"/>
              <a:defRPr sz="1600">
                <a:solidFill>
                  <a:schemeClr val="tx1"/>
                </a:solidFill>
                <a:latin typeface="+mn-lt"/>
                <a:ea typeface="+mn-ea"/>
                <a:cs typeface="ＭＳ Ｐゴシック"/>
              </a:defRPr>
            </a:lvl4pPr>
            <a:lvl5pPr marL="1981200" indent="-228600" algn="l" rtl="0" eaLnBrk="0" fontAlgn="base" hangingPunct="0">
              <a:spcBef>
                <a:spcPct val="20000"/>
              </a:spcBef>
              <a:spcAft>
                <a:spcPct val="0"/>
              </a:spcAft>
              <a:buFont typeface="Times" pitchFamily="112" charset="0"/>
              <a:buChar char="•"/>
              <a:defRPr sz="1600" i="1">
                <a:solidFill>
                  <a:schemeClr val="tx1"/>
                </a:solidFill>
                <a:latin typeface="+mn-lt"/>
                <a:ea typeface="+mn-ea"/>
                <a:cs typeface="ＭＳ Ｐゴシック"/>
              </a:defRPr>
            </a:lvl5pPr>
            <a:lvl6pPr marL="2438400" indent="-228600" algn="l" rtl="0" fontAlgn="base">
              <a:spcBef>
                <a:spcPct val="20000"/>
              </a:spcBef>
              <a:spcAft>
                <a:spcPct val="0"/>
              </a:spcAft>
              <a:buFont typeface="Times" pitchFamily="-112" charset="0"/>
              <a:buChar char="•"/>
              <a:defRPr sz="1600" i="1">
                <a:solidFill>
                  <a:schemeClr val="tx1"/>
                </a:solidFill>
                <a:latin typeface="+mn-lt"/>
                <a:ea typeface="+mn-ea"/>
              </a:defRPr>
            </a:lvl6pPr>
            <a:lvl7pPr marL="2895600" indent="-228600" algn="l" rtl="0" fontAlgn="base">
              <a:spcBef>
                <a:spcPct val="20000"/>
              </a:spcBef>
              <a:spcAft>
                <a:spcPct val="0"/>
              </a:spcAft>
              <a:buFont typeface="Times" pitchFamily="-112" charset="0"/>
              <a:buChar char="•"/>
              <a:defRPr sz="1600" i="1">
                <a:solidFill>
                  <a:schemeClr val="tx1"/>
                </a:solidFill>
                <a:latin typeface="+mn-lt"/>
                <a:ea typeface="+mn-ea"/>
              </a:defRPr>
            </a:lvl7pPr>
            <a:lvl8pPr marL="3352800" indent="-228600" algn="l" rtl="0" fontAlgn="base">
              <a:spcBef>
                <a:spcPct val="20000"/>
              </a:spcBef>
              <a:spcAft>
                <a:spcPct val="0"/>
              </a:spcAft>
              <a:buFont typeface="Times" pitchFamily="-112" charset="0"/>
              <a:buChar char="•"/>
              <a:defRPr sz="1600" i="1">
                <a:solidFill>
                  <a:schemeClr val="tx1"/>
                </a:solidFill>
                <a:latin typeface="+mn-lt"/>
                <a:ea typeface="+mn-ea"/>
              </a:defRPr>
            </a:lvl8pPr>
            <a:lvl9pPr marL="3810000" indent="-228600" algn="l" rtl="0" fontAlgn="base">
              <a:spcBef>
                <a:spcPct val="20000"/>
              </a:spcBef>
              <a:spcAft>
                <a:spcPct val="0"/>
              </a:spcAft>
              <a:buFont typeface="Times" pitchFamily="-112" charset="0"/>
              <a:buChar char="•"/>
              <a:defRPr sz="1600" i="1">
                <a:solidFill>
                  <a:schemeClr val="tx1"/>
                </a:solidFill>
                <a:latin typeface="+mn-lt"/>
                <a:ea typeface="+mn-ea"/>
              </a:defRPr>
            </a:lvl9pPr>
          </a:lstStyle>
          <a:p>
            <a:pPr>
              <a:buFont typeface="Arial" panose="020B0604020202020204" pitchFamily="34" charset="0"/>
              <a:buChar char="•"/>
            </a:pPr>
            <a:r>
              <a:rPr lang="fr-BE" sz="1400" kern="0" dirty="0">
                <a:solidFill>
                  <a:prstClr val="black"/>
                </a:solidFill>
                <a:latin typeface="Arial"/>
                <a:ea typeface="ＭＳ Ｐゴシック"/>
              </a:rPr>
              <a:t>Het </a:t>
            </a:r>
            <a:r>
              <a:rPr lang="fr-BE" sz="1400" kern="0" dirty="0" err="1">
                <a:solidFill>
                  <a:prstClr val="black"/>
                </a:solidFill>
                <a:latin typeface="Arial"/>
                <a:ea typeface="ＭＳ Ｐゴシック"/>
              </a:rPr>
              <a:t>is</a:t>
            </a:r>
            <a:r>
              <a:rPr lang="fr-BE" sz="1400" kern="0" dirty="0">
                <a:solidFill>
                  <a:prstClr val="black"/>
                </a:solidFill>
                <a:latin typeface="Arial"/>
                <a:ea typeface="ＭＳ Ｐゴシック"/>
              </a:rPr>
              <a:t> </a:t>
            </a:r>
            <a:r>
              <a:rPr lang="fr-BE" sz="1400" kern="0" dirty="0" err="1">
                <a:solidFill>
                  <a:prstClr val="black"/>
                </a:solidFill>
                <a:latin typeface="Arial"/>
                <a:ea typeface="ＭＳ Ｐゴシック"/>
              </a:rPr>
              <a:t>bij</a:t>
            </a:r>
            <a:r>
              <a:rPr lang="fr-BE" sz="1400" kern="0" dirty="0">
                <a:solidFill>
                  <a:prstClr val="black"/>
                </a:solidFill>
                <a:latin typeface="Arial"/>
                <a:ea typeface="ＭＳ Ｐゴシック"/>
              </a:rPr>
              <a:t> het </a:t>
            </a:r>
            <a:r>
              <a:rPr lang="fr-BE" sz="1400" kern="0" dirty="0" err="1">
                <a:solidFill>
                  <a:prstClr val="black"/>
                </a:solidFill>
                <a:latin typeface="Arial"/>
                <a:ea typeface="ＭＳ Ｐゴシック"/>
              </a:rPr>
              <a:t>opladen</a:t>
            </a:r>
            <a:r>
              <a:rPr lang="fr-BE" sz="1400" kern="0" dirty="0">
                <a:solidFill>
                  <a:prstClr val="black"/>
                </a:solidFill>
                <a:latin typeface="Arial"/>
                <a:ea typeface="ＭＳ Ｐゴシック"/>
              </a:rPr>
              <a:t> van </a:t>
            </a:r>
            <a:r>
              <a:rPr lang="fr-BE" sz="1400" kern="0" dirty="0" err="1">
                <a:solidFill>
                  <a:prstClr val="black"/>
                </a:solidFill>
                <a:latin typeface="Arial"/>
                <a:ea typeface="ＭＳ Ｐゴシック"/>
              </a:rPr>
              <a:t>een</a:t>
            </a:r>
            <a:r>
              <a:rPr lang="fr-BE" sz="1400" kern="0" dirty="0">
                <a:solidFill>
                  <a:prstClr val="black"/>
                </a:solidFill>
                <a:latin typeface="Arial"/>
                <a:ea typeface="ＭＳ Ｐゴシック"/>
              </a:rPr>
              <a:t> stuk </a:t>
            </a:r>
            <a:r>
              <a:rPr lang="fr-BE" sz="1400" kern="0" dirty="0" err="1">
                <a:solidFill>
                  <a:prstClr val="black"/>
                </a:solidFill>
                <a:latin typeface="Arial"/>
                <a:ea typeface="ＭＳ Ｐゴシック"/>
              </a:rPr>
              <a:t>nog</a:t>
            </a:r>
            <a:r>
              <a:rPr lang="fr-BE" sz="1400" kern="0" dirty="0">
                <a:solidFill>
                  <a:prstClr val="black"/>
                </a:solidFill>
                <a:latin typeface="Arial"/>
                <a:ea typeface="ＭＳ Ｐゴシック"/>
              </a:rPr>
              <a:t> </a:t>
            </a:r>
            <a:r>
              <a:rPr lang="fr-BE" sz="1400" kern="0" dirty="0" err="1">
                <a:solidFill>
                  <a:prstClr val="black"/>
                </a:solidFill>
                <a:latin typeface="Arial"/>
                <a:ea typeface="ＭＳ Ｐゴシック"/>
              </a:rPr>
              <a:t>mogelijk</a:t>
            </a:r>
            <a:r>
              <a:rPr lang="fr-BE" sz="1400" kern="0" dirty="0">
                <a:solidFill>
                  <a:prstClr val="black"/>
                </a:solidFill>
                <a:latin typeface="Arial"/>
                <a:ea typeface="ＭＳ Ｐゴシック"/>
              </a:rPr>
              <a:t> om de </a:t>
            </a:r>
            <a:r>
              <a:rPr lang="fr-BE" sz="1400" kern="0" dirty="0" err="1">
                <a:solidFill>
                  <a:prstClr val="black"/>
                </a:solidFill>
                <a:latin typeface="Arial"/>
                <a:ea typeface="ＭＳ Ｐゴシック"/>
              </a:rPr>
              <a:t>zaak</a:t>
            </a:r>
            <a:r>
              <a:rPr lang="fr-BE" sz="1400" kern="0" dirty="0">
                <a:solidFill>
                  <a:prstClr val="black"/>
                </a:solidFill>
                <a:latin typeface="Arial"/>
                <a:ea typeface="ＭＳ Ｐゴシック"/>
              </a:rPr>
              <a:t> die u </a:t>
            </a:r>
            <a:r>
              <a:rPr lang="fr-BE" sz="1400" kern="0" dirty="0" err="1">
                <a:solidFill>
                  <a:prstClr val="black"/>
                </a:solidFill>
                <a:latin typeface="Arial"/>
                <a:ea typeface="ＭＳ Ｐゴシック"/>
              </a:rPr>
              <a:t>oorspronkelijk</a:t>
            </a:r>
            <a:r>
              <a:rPr lang="fr-BE" sz="1400" kern="0" dirty="0">
                <a:solidFill>
                  <a:prstClr val="black"/>
                </a:solidFill>
                <a:latin typeface="Arial"/>
                <a:ea typeface="ＭＳ Ｐゴシック"/>
              </a:rPr>
              <a:t> </a:t>
            </a:r>
            <a:r>
              <a:rPr lang="fr-BE" sz="1400" kern="0" dirty="0" err="1">
                <a:solidFill>
                  <a:prstClr val="black"/>
                </a:solidFill>
                <a:latin typeface="Arial"/>
                <a:ea typeface="ＭＳ Ｐゴシック"/>
              </a:rPr>
              <a:t>heeft</a:t>
            </a:r>
            <a:r>
              <a:rPr lang="fr-BE" sz="1400" kern="0" dirty="0">
                <a:solidFill>
                  <a:prstClr val="black"/>
                </a:solidFill>
                <a:latin typeface="Arial"/>
                <a:ea typeface="ＭＳ Ｐゴシック"/>
              </a:rPr>
              <a:t> </a:t>
            </a:r>
            <a:r>
              <a:rPr lang="fr-BE" sz="1400" kern="0" dirty="0" err="1">
                <a:solidFill>
                  <a:prstClr val="black"/>
                </a:solidFill>
                <a:latin typeface="Arial"/>
                <a:ea typeface="ＭＳ Ｐゴシック"/>
              </a:rPr>
              <a:t>ingegeven</a:t>
            </a:r>
            <a:r>
              <a:rPr lang="fr-BE" sz="1400" kern="0" dirty="0">
                <a:solidFill>
                  <a:prstClr val="black"/>
                </a:solidFill>
                <a:latin typeface="Arial"/>
                <a:ea typeface="ＭＳ Ｐゴシック"/>
              </a:rPr>
              <a:t> </a:t>
            </a:r>
            <a:r>
              <a:rPr lang="fr-BE" sz="1400" kern="0" dirty="0" err="1">
                <a:solidFill>
                  <a:prstClr val="black"/>
                </a:solidFill>
                <a:latin typeface="Arial"/>
                <a:ea typeface="ＭＳ Ｐゴシック"/>
              </a:rPr>
              <a:t>voor</a:t>
            </a:r>
            <a:r>
              <a:rPr lang="fr-BE" sz="1400" kern="0" dirty="0">
                <a:solidFill>
                  <a:prstClr val="black"/>
                </a:solidFill>
                <a:latin typeface="Arial"/>
                <a:ea typeface="ＭＳ Ｐゴシック"/>
              </a:rPr>
              <a:t> het </a:t>
            </a:r>
            <a:r>
              <a:rPr lang="fr-BE" sz="1400" kern="0" dirty="0" err="1">
                <a:solidFill>
                  <a:prstClr val="black"/>
                </a:solidFill>
                <a:latin typeface="Arial"/>
                <a:ea typeface="ＭＳ Ｐゴシック"/>
              </a:rPr>
              <a:t>neerleggen</a:t>
            </a:r>
            <a:r>
              <a:rPr lang="fr-BE" sz="1400" kern="0" dirty="0">
                <a:solidFill>
                  <a:prstClr val="black"/>
                </a:solidFill>
                <a:latin typeface="Arial"/>
                <a:ea typeface="ＭＳ Ｐゴシック"/>
              </a:rPr>
              <a:t>, te </a:t>
            </a:r>
            <a:r>
              <a:rPr lang="fr-BE" sz="1400" kern="0" dirty="0" err="1">
                <a:solidFill>
                  <a:prstClr val="black"/>
                </a:solidFill>
                <a:latin typeface="Arial"/>
                <a:ea typeface="ＭＳ Ｐゴシック"/>
              </a:rPr>
              <a:t>wijzigen</a:t>
            </a:r>
            <a:r>
              <a:rPr lang="fr-BE" sz="1400" kern="0" dirty="0">
                <a:solidFill>
                  <a:prstClr val="black"/>
                </a:solidFill>
                <a:latin typeface="Arial"/>
                <a:ea typeface="ＭＳ Ｐゴシック"/>
              </a:rPr>
              <a:t>.</a:t>
            </a:r>
          </a:p>
          <a:p>
            <a:pPr>
              <a:buFont typeface="Arial" panose="020B0604020202020204" pitchFamily="34" charset="0"/>
              <a:buChar char="•"/>
            </a:pPr>
            <a:r>
              <a:rPr lang="nl-NL" sz="1400" kern="0" dirty="0">
                <a:solidFill>
                  <a:prstClr val="black"/>
                </a:solidFill>
                <a:latin typeface="Arial"/>
                <a:ea typeface="ＭＳ Ｐゴシック"/>
              </a:rPr>
              <a:t>Om de zaak te wijzigen, dient u op de knop </a:t>
            </a:r>
            <a:r>
              <a:rPr lang="nl-NL" sz="1400" b="1" kern="0" dirty="0">
                <a:solidFill>
                  <a:prstClr val="black"/>
                </a:solidFill>
                <a:latin typeface="Arial"/>
                <a:ea typeface="ＭＳ Ｐゴシック"/>
              </a:rPr>
              <a:t>'Andere zaak'</a:t>
            </a:r>
            <a:r>
              <a:rPr lang="nl-NL" sz="1400" kern="0" dirty="0">
                <a:solidFill>
                  <a:prstClr val="black"/>
                </a:solidFill>
                <a:latin typeface="Arial"/>
                <a:ea typeface="ＭＳ Ｐゴシック"/>
              </a:rPr>
              <a:t> te klikken. U wordt dan naar de Zaak-pagina doorgestuurd, waar u gegevens kan aanpassen.</a:t>
            </a:r>
          </a:p>
        </p:txBody>
      </p:sp>
      <p:cxnSp>
        <p:nvCxnSpPr>
          <p:cNvPr id="5" name="Straight Arrow Connector 7">
            <a:extLst>
              <a:ext uri="{FF2B5EF4-FFF2-40B4-BE49-F238E27FC236}">
                <a16:creationId xmlns:a16="http://schemas.microsoft.com/office/drawing/2014/main" id="{F0C8665A-CD2B-C9DB-0D15-4ED05E4DE904}"/>
              </a:ext>
            </a:extLst>
          </p:cNvPr>
          <p:cNvCxnSpPr>
            <a:cxnSpLocks/>
          </p:cNvCxnSpPr>
          <p:nvPr/>
        </p:nvCxnSpPr>
        <p:spPr bwMode="auto">
          <a:xfrm flipH="1" flipV="1">
            <a:off x="3519909" y="2924328"/>
            <a:ext cx="2186036" cy="2580373"/>
          </a:xfrm>
          <a:prstGeom prst="straightConnector1">
            <a:avLst/>
          </a:prstGeom>
          <a:solidFill>
            <a:srgbClr val="4F81BD"/>
          </a:solidFill>
          <a:ln w="9525" cap="flat" cmpd="sng" algn="ctr">
            <a:solidFill>
              <a:srgbClr val="FF0000"/>
            </a:solidFill>
            <a:prstDash val="solid"/>
            <a:round/>
            <a:headEnd type="none" w="med" len="med"/>
            <a:tailEnd type="triangle"/>
          </a:ln>
          <a:effectLst/>
        </p:spPr>
      </p:cxnSp>
      <p:sp>
        <p:nvSpPr>
          <p:cNvPr id="6" name="Rectangle 8">
            <a:extLst>
              <a:ext uri="{FF2B5EF4-FFF2-40B4-BE49-F238E27FC236}">
                <a16:creationId xmlns:a16="http://schemas.microsoft.com/office/drawing/2014/main" id="{71DF4234-9547-B8E6-309C-2BC11457C6D0}"/>
              </a:ext>
            </a:extLst>
          </p:cNvPr>
          <p:cNvSpPr/>
          <p:nvPr/>
        </p:nvSpPr>
        <p:spPr bwMode="auto">
          <a:xfrm>
            <a:off x="2403785" y="2533190"/>
            <a:ext cx="1944216" cy="288032"/>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fr-BE" sz="2400">
              <a:solidFill>
                <a:prstClr val="black"/>
              </a:solidFill>
              <a:latin typeface="Arial" charset="0"/>
              <a:ea typeface="ＭＳ Ｐゴシック" pitchFamily="112" charset="-128"/>
            </a:endParaRPr>
          </a:p>
        </p:txBody>
      </p:sp>
      <p:sp>
        <p:nvSpPr>
          <p:cNvPr id="7" name="Title 1">
            <a:extLst>
              <a:ext uri="{FF2B5EF4-FFF2-40B4-BE49-F238E27FC236}">
                <a16:creationId xmlns:a16="http://schemas.microsoft.com/office/drawing/2014/main" id="{CDDEB026-D40E-11F5-7271-7FD5D4BC247E}"/>
              </a:ext>
            </a:extLst>
          </p:cNvPr>
          <p:cNvSpPr txBox="1">
            <a:spLocks/>
          </p:cNvSpPr>
          <p:nvPr/>
        </p:nvSpPr>
        <p:spPr bwMode="auto">
          <a:xfrm>
            <a:off x="1791717" y="158857"/>
            <a:ext cx="874846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5"/>
            </a:pPr>
            <a:r>
              <a:rPr lang="nl-BE" sz="2400" kern="0" dirty="0">
                <a:solidFill>
                  <a:srgbClr val="1F497D">
                    <a:lumMod val="75000"/>
                  </a:srgbClr>
                </a:solidFill>
                <a:latin typeface="Arial"/>
                <a:ea typeface="ＭＳ Ｐゴシック"/>
              </a:rPr>
              <a:t>e-</a:t>
            </a:r>
            <a:r>
              <a:rPr lang="nl-BE" sz="2400" kern="0" dirty="0" err="1">
                <a:solidFill>
                  <a:srgbClr val="1F497D">
                    <a:lumMod val="75000"/>
                  </a:srgbClr>
                </a:solidFill>
                <a:latin typeface="Arial"/>
                <a:ea typeface="ＭＳ Ｐゴシック"/>
              </a:rPr>
              <a:t>Deposit</a:t>
            </a:r>
            <a:endParaRPr lang="nl-BE" sz="2400" kern="0" dirty="0">
              <a:solidFill>
                <a:srgbClr val="1F497D">
                  <a:lumMod val="75000"/>
                </a:srgbClr>
              </a:solidFill>
              <a:latin typeface="Arial"/>
              <a:ea typeface="ＭＳ Ｐゴシック"/>
            </a:endParaRPr>
          </a:p>
          <a:p>
            <a:r>
              <a:rPr lang="nl-BE" sz="2000" kern="0" dirty="0">
                <a:solidFill>
                  <a:srgbClr val="4F81BD"/>
                </a:solidFill>
                <a:latin typeface="Arial"/>
                <a:ea typeface="ＭＳ Ｐゴシック"/>
              </a:rPr>
              <a:t>      Actie Neerleggen documenten in zaak – Opladen document</a:t>
            </a:r>
            <a:endParaRPr lang="nl-BE" sz="2400" kern="0" dirty="0">
              <a:solidFill>
                <a:srgbClr val="4F81BD"/>
              </a:solidFill>
              <a:latin typeface="Arial"/>
              <a:ea typeface="ＭＳ Ｐゴシック"/>
            </a:endParaRPr>
          </a:p>
        </p:txBody>
      </p:sp>
      <p:sp>
        <p:nvSpPr>
          <p:cNvPr id="8" name="Rectangle 11">
            <a:extLst>
              <a:ext uri="{FF2B5EF4-FFF2-40B4-BE49-F238E27FC236}">
                <a16:creationId xmlns:a16="http://schemas.microsoft.com/office/drawing/2014/main" id="{49277E15-DB03-2313-BC66-869C13F61D14}"/>
              </a:ext>
            </a:extLst>
          </p:cNvPr>
          <p:cNvSpPr/>
          <p:nvPr/>
        </p:nvSpPr>
        <p:spPr bwMode="auto">
          <a:xfrm>
            <a:off x="1647701" y="5991505"/>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prstClr val="black"/>
              </a:solidFill>
              <a:latin typeface="Arial" charset="0"/>
              <a:ea typeface="ＭＳ Ｐゴシック" pitchFamily="112" charset="-128"/>
            </a:endParaRPr>
          </a:p>
        </p:txBody>
      </p:sp>
      <p:pic>
        <p:nvPicPr>
          <p:cNvPr id="9" name="Image 12">
            <a:extLst>
              <a:ext uri="{FF2B5EF4-FFF2-40B4-BE49-F238E27FC236}">
                <a16:creationId xmlns:a16="http://schemas.microsoft.com/office/drawing/2014/main" id="{F3224856-951E-D068-1A88-4E37627E3D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6181" y="5932737"/>
            <a:ext cx="720080" cy="693599"/>
          </a:xfrm>
          <a:prstGeom prst="rect">
            <a:avLst/>
          </a:prstGeom>
        </p:spPr>
      </p:pic>
    </p:spTree>
    <p:extLst>
      <p:ext uri="{BB962C8B-B14F-4D97-AF65-F5344CB8AC3E}">
        <p14:creationId xmlns:p14="http://schemas.microsoft.com/office/powerpoint/2010/main" val="275625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217C32-0381-4057-E22F-1372C36B4B83}"/>
              </a:ext>
            </a:extLst>
          </p:cNvPr>
          <p:cNvPicPr>
            <a:picLocks noChangeAspect="1"/>
          </p:cNvPicPr>
          <p:nvPr/>
        </p:nvPicPr>
        <p:blipFill>
          <a:blip r:embed="rId2"/>
          <a:stretch>
            <a:fillRect/>
          </a:stretch>
        </p:blipFill>
        <p:spPr>
          <a:xfrm>
            <a:off x="3385725" y="1970748"/>
            <a:ext cx="7165395" cy="3707538"/>
          </a:xfrm>
          <a:prstGeom prst="rect">
            <a:avLst/>
          </a:prstGeom>
        </p:spPr>
      </p:pic>
      <p:sp>
        <p:nvSpPr>
          <p:cNvPr id="3" name="Slide Number Placeholder 3">
            <a:extLst>
              <a:ext uri="{FF2B5EF4-FFF2-40B4-BE49-F238E27FC236}">
                <a16:creationId xmlns:a16="http://schemas.microsoft.com/office/drawing/2014/main" id="{D19BFFD6-6FFE-845D-D559-4C08CC9C64F2}"/>
              </a:ext>
            </a:extLst>
          </p:cNvPr>
          <p:cNvSpPr txBox="1">
            <a:spLocks/>
          </p:cNvSpPr>
          <p:nvPr/>
        </p:nvSpPr>
        <p:spPr bwMode="auto">
          <a:xfrm>
            <a:off x="8416413" y="6577780"/>
            <a:ext cx="914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200" kern="1200">
                <a:solidFill>
                  <a:schemeClr val="bg1"/>
                </a:solidFill>
                <a:latin typeface="Arial" charset="0"/>
                <a:ea typeface="ＭＳ Ｐゴシック" pitchFamily="112"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621A490-B718-482A-9F4F-71535322951A}" type="slidenum">
              <a:rPr kumimoji="0" lang="en-US" sz="1200" b="0" i="0" u="none" strike="noStrike" kern="1200" cap="none" spc="0" normalizeH="0" baseline="0" noProof="0" smtClean="0">
                <a:ln>
                  <a:noFill/>
                </a:ln>
                <a:solidFill>
                  <a:prstClr val="white"/>
                </a:solidFill>
                <a:effectLst/>
                <a:uLnTx/>
                <a:uFillTx/>
                <a:latin typeface="Arial" charset="0"/>
                <a:ea typeface="ＭＳ Ｐゴシック" pitchFamily="112"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12" charset="-128"/>
              <a:cs typeface="+mn-cs"/>
            </a:endParaRPr>
          </a:p>
        </p:txBody>
      </p:sp>
      <p:sp>
        <p:nvSpPr>
          <p:cNvPr id="4" name="Content Placeholder 2">
            <a:extLst>
              <a:ext uri="{FF2B5EF4-FFF2-40B4-BE49-F238E27FC236}">
                <a16:creationId xmlns:a16="http://schemas.microsoft.com/office/drawing/2014/main" id="{C21E057A-353D-E4B7-1793-323563E5CB70}"/>
              </a:ext>
            </a:extLst>
          </p:cNvPr>
          <p:cNvSpPr txBox="1">
            <a:spLocks/>
          </p:cNvSpPr>
          <p:nvPr/>
        </p:nvSpPr>
        <p:spPr bwMode="auto">
          <a:xfrm>
            <a:off x="1369501" y="2149144"/>
            <a:ext cx="2160240" cy="3350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defRPr sz="2400">
                <a:solidFill>
                  <a:schemeClr val="tx1"/>
                </a:solidFill>
                <a:latin typeface="+mn-lt"/>
                <a:ea typeface="+mn-ea"/>
                <a:cs typeface="ＭＳ Ｐゴシック"/>
              </a:defRPr>
            </a:lvl1pPr>
            <a:lvl2pPr marL="742950" indent="-285750" algn="l" rtl="0" eaLnBrk="0" fontAlgn="base" hangingPunct="0">
              <a:spcBef>
                <a:spcPct val="20000"/>
              </a:spcBef>
              <a:spcAft>
                <a:spcPct val="0"/>
              </a:spcAft>
              <a:buFont typeface="Times" pitchFamily="112" charset="0"/>
              <a:defRPr sz="20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a:solidFill>
                  <a:schemeClr val="tx1"/>
                </a:solidFill>
                <a:latin typeface="+mn-lt"/>
                <a:ea typeface="+mn-ea"/>
                <a:cs typeface="ＭＳ Ｐゴシック"/>
              </a:defRPr>
            </a:lvl3pPr>
            <a:lvl4pPr marL="1562100" indent="-228600" algn="l" rtl="0" eaLnBrk="0" fontAlgn="base" hangingPunct="0">
              <a:spcBef>
                <a:spcPct val="20000"/>
              </a:spcBef>
              <a:spcAft>
                <a:spcPct val="0"/>
              </a:spcAft>
              <a:buFont typeface="Times" pitchFamily="112" charset="0"/>
              <a:buChar char="•"/>
              <a:defRPr sz="1600">
                <a:solidFill>
                  <a:schemeClr val="tx1"/>
                </a:solidFill>
                <a:latin typeface="+mn-lt"/>
                <a:ea typeface="+mn-ea"/>
                <a:cs typeface="ＭＳ Ｐゴシック"/>
              </a:defRPr>
            </a:lvl4pPr>
            <a:lvl5pPr marL="1981200" indent="-228600" algn="l" rtl="0" eaLnBrk="0" fontAlgn="base" hangingPunct="0">
              <a:spcBef>
                <a:spcPct val="20000"/>
              </a:spcBef>
              <a:spcAft>
                <a:spcPct val="0"/>
              </a:spcAft>
              <a:buFont typeface="Times" pitchFamily="112" charset="0"/>
              <a:buChar char="•"/>
              <a:defRPr sz="1600" i="1">
                <a:solidFill>
                  <a:schemeClr val="tx1"/>
                </a:solidFill>
                <a:latin typeface="+mn-lt"/>
                <a:ea typeface="+mn-ea"/>
                <a:cs typeface="ＭＳ Ｐゴシック"/>
              </a:defRPr>
            </a:lvl5pPr>
            <a:lvl6pPr marL="2438400" indent="-228600" algn="l" rtl="0" fontAlgn="base">
              <a:spcBef>
                <a:spcPct val="20000"/>
              </a:spcBef>
              <a:spcAft>
                <a:spcPct val="0"/>
              </a:spcAft>
              <a:buFont typeface="Times" pitchFamily="-112" charset="0"/>
              <a:buChar char="•"/>
              <a:defRPr sz="1600" i="1">
                <a:solidFill>
                  <a:schemeClr val="tx1"/>
                </a:solidFill>
                <a:latin typeface="+mn-lt"/>
                <a:ea typeface="+mn-ea"/>
              </a:defRPr>
            </a:lvl6pPr>
            <a:lvl7pPr marL="2895600" indent="-228600" algn="l" rtl="0" fontAlgn="base">
              <a:spcBef>
                <a:spcPct val="20000"/>
              </a:spcBef>
              <a:spcAft>
                <a:spcPct val="0"/>
              </a:spcAft>
              <a:buFont typeface="Times" pitchFamily="-112" charset="0"/>
              <a:buChar char="•"/>
              <a:defRPr sz="1600" i="1">
                <a:solidFill>
                  <a:schemeClr val="tx1"/>
                </a:solidFill>
                <a:latin typeface="+mn-lt"/>
                <a:ea typeface="+mn-ea"/>
              </a:defRPr>
            </a:lvl7pPr>
            <a:lvl8pPr marL="3352800" indent="-228600" algn="l" rtl="0" fontAlgn="base">
              <a:spcBef>
                <a:spcPct val="20000"/>
              </a:spcBef>
              <a:spcAft>
                <a:spcPct val="0"/>
              </a:spcAft>
              <a:buFont typeface="Times" pitchFamily="-112" charset="0"/>
              <a:buChar char="•"/>
              <a:defRPr sz="1600" i="1">
                <a:solidFill>
                  <a:schemeClr val="tx1"/>
                </a:solidFill>
                <a:latin typeface="+mn-lt"/>
                <a:ea typeface="+mn-ea"/>
              </a:defRPr>
            </a:lvl8pPr>
            <a:lvl9pPr marL="3810000" indent="-228600" algn="l" rtl="0" fontAlgn="base">
              <a:spcBef>
                <a:spcPct val="20000"/>
              </a:spcBef>
              <a:spcAft>
                <a:spcPct val="0"/>
              </a:spcAft>
              <a:buFont typeface="Times" pitchFamily="-112" charset="0"/>
              <a:buChar char="•"/>
              <a:defRPr sz="1600" i="1">
                <a:solidFill>
                  <a:schemeClr val="tx1"/>
                </a:solidFill>
                <a:latin typeface="+mn-lt"/>
                <a:ea typeface="+mn-ea"/>
              </a:defRPr>
            </a:lvl9p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nl-NL" sz="1400" b="0" i="0" u="none" strike="noStrike" kern="0" cap="none" spc="0" normalizeH="0" baseline="0" noProof="0">
                <a:ln>
                  <a:noFill/>
                </a:ln>
                <a:solidFill>
                  <a:prstClr val="black"/>
                </a:solidFill>
                <a:effectLst/>
                <a:uLnTx/>
                <a:uFillTx/>
                <a:latin typeface="Arial"/>
                <a:ea typeface="ＭＳ Ｐゴシック"/>
              </a:rPr>
              <a:t>Na het klikken op de knop ‘</a:t>
            </a:r>
            <a:r>
              <a:rPr kumimoji="0" lang="nl-NL" sz="1400" b="1" i="0" u="none" strike="noStrike" kern="0" cap="none" spc="0" normalizeH="0" baseline="0" noProof="0">
                <a:ln>
                  <a:noFill/>
                </a:ln>
                <a:solidFill>
                  <a:prstClr val="black"/>
                </a:solidFill>
                <a:effectLst/>
                <a:uLnTx/>
                <a:uFillTx/>
                <a:latin typeface="Arial"/>
                <a:ea typeface="ＭＳ Ｐゴシック"/>
              </a:rPr>
              <a:t>Bevestigen</a:t>
            </a:r>
            <a:r>
              <a:rPr kumimoji="0" lang="nl-NL" sz="1400" b="0" i="0" u="none" strike="noStrike" kern="0" cap="none" spc="0" normalizeH="0" baseline="0" noProof="0">
                <a:ln>
                  <a:noFill/>
                </a:ln>
                <a:solidFill>
                  <a:prstClr val="black"/>
                </a:solidFill>
                <a:effectLst/>
                <a:uLnTx/>
                <a:uFillTx/>
                <a:latin typeface="Arial"/>
                <a:ea typeface="ＭＳ Ｐゴシック"/>
              </a:rPr>
              <a:t>’, ziet u onderaan de pagina onder de titel ‘Lijst ontvangstbewijzen’ het door u neergelegde </a:t>
            </a:r>
            <a:r>
              <a:rPr kumimoji="0" lang="nl-NL" sz="1400" b="1" i="0" u="none" strike="noStrike" kern="0" cap="none" spc="0" normalizeH="0" baseline="0" noProof="0">
                <a:ln>
                  <a:noFill/>
                </a:ln>
                <a:solidFill>
                  <a:prstClr val="black"/>
                </a:solidFill>
                <a:effectLst/>
                <a:uLnTx/>
                <a:uFillTx/>
                <a:latin typeface="Arial"/>
                <a:ea typeface="ＭＳ Ｐゴシック"/>
              </a:rPr>
              <a:t>bestand met de naam, het referentienummer, status ‘Ontvangen’ en tijd van ontvangst.</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fr-BE" sz="2400" b="1" i="0" u="none" strike="noStrike" kern="0" cap="none" spc="0" normalizeH="0" baseline="0" noProof="0" dirty="0">
              <a:ln>
                <a:noFill/>
              </a:ln>
              <a:solidFill>
                <a:sysClr val="windowText" lastClr="000000"/>
              </a:solidFill>
              <a:effectLst/>
              <a:uLnTx/>
              <a:uFillTx/>
              <a:latin typeface="Arial"/>
              <a:ea typeface="ＭＳ Ｐゴシック"/>
            </a:endParaRPr>
          </a:p>
        </p:txBody>
      </p:sp>
      <p:cxnSp>
        <p:nvCxnSpPr>
          <p:cNvPr id="5" name="Straight Arrow Connector 7">
            <a:extLst>
              <a:ext uri="{FF2B5EF4-FFF2-40B4-BE49-F238E27FC236}">
                <a16:creationId xmlns:a16="http://schemas.microsoft.com/office/drawing/2014/main" id="{03476B93-2E6D-1B17-4CBB-F513E6117318}"/>
              </a:ext>
            </a:extLst>
          </p:cNvPr>
          <p:cNvCxnSpPr>
            <a:cxnSpLocks/>
          </p:cNvCxnSpPr>
          <p:nvPr/>
        </p:nvCxnSpPr>
        <p:spPr bwMode="auto">
          <a:xfrm>
            <a:off x="3385725" y="4686100"/>
            <a:ext cx="1728192" cy="0"/>
          </a:xfrm>
          <a:prstGeom prst="straightConnector1">
            <a:avLst/>
          </a:prstGeom>
          <a:solidFill>
            <a:srgbClr val="4F81BD"/>
          </a:solidFill>
          <a:ln w="9525" cap="flat" cmpd="sng" algn="ctr">
            <a:solidFill>
              <a:srgbClr val="FF0000"/>
            </a:solidFill>
            <a:prstDash val="solid"/>
            <a:round/>
            <a:headEnd type="none" w="med" len="med"/>
            <a:tailEnd type="triangle"/>
          </a:ln>
          <a:effectLst/>
        </p:spPr>
      </p:cxnSp>
      <p:sp>
        <p:nvSpPr>
          <p:cNvPr id="6" name="Rectangle 8">
            <a:extLst>
              <a:ext uri="{FF2B5EF4-FFF2-40B4-BE49-F238E27FC236}">
                <a16:creationId xmlns:a16="http://schemas.microsoft.com/office/drawing/2014/main" id="{88A43086-AF75-6DCB-DF3D-AA4351917B18}"/>
              </a:ext>
            </a:extLst>
          </p:cNvPr>
          <p:cNvSpPr/>
          <p:nvPr/>
        </p:nvSpPr>
        <p:spPr bwMode="auto">
          <a:xfrm>
            <a:off x="5185925" y="4433371"/>
            <a:ext cx="5040560" cy="597931"/>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fr-BE" sz="2400">
              <a:solidFill>
                <a:prstClr val="black"/>
              </a:solidFill>
              <a:latin typeface="Arial" charset="0"/>
              <a:ea typeface="ＭＳ Ｐゴシック" pitchFamily="112" charset="-128"/>
            </a:endParaRPr>
          </a:p>
        </p:txBody>
      </p:sp>
      <p:sp>
        <p:nvSpPr>
          <p:cNvPr id="7" name="Title 1">
            <a:extLst>
              <a:ext uri="{FF2B5EF4-FFF2-40B4-BE49-F238E27FC236}">
                <a16:creationId xmlns:a16="http://schemas.microsoft.com/office/drawing/2014/main" id="{2D7BC7E9-1981-1E4A-15E1-9FC193214673}"/>
              </a:ext>
            </a:extLst>
          </p:cNvPr>
          <p:cNvSpPr txBox="1">
            <a:spLocks/>
          </p:cNvSpPr>
          <p:nvPr/>
        </p:nvSpPr>
        <p:spPr bwMode="auto">
          <a:xfrm>
            <a:off x="1801549" y="581644"/>
            <a:ext cx="874846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5"/>
            </a:pPr>
            <a:r>
              <a:rPr lang="nl-BE" sz="2400" kern="0" dirty="0">
                <a:solidFill>
                  <a:srgbClr val="1F497D">
                    <a:lumMod val="75000"/>
                  </a:srgbClr>
                </a:solidFill>
                <a:latin typeface="Arial"/>
                <a:ea typeface="ＭＳ Ｐゴシック"/>
              </a:rPr>
              <a:t>e-</a:t>
            </a:r>
            <a:r>
              <a:rPr lang="nl-BE" sz="2400" kern="0" dirty="0" err="1">
                <a:solidFill>
                  <a:srgbClr val="1F497D">
                    <a:lumMod val="75000"/>
                  </a:srgbClr>
                </a:solidFill>
                <a:latin typeface="Arial"/>
                <a:ea typeface="ＭＳ Ｐゴシック"/>
              </a:rPr>
              <a:t>Deposit</a:t>
            </a:r>
            <a:endParaRPr lang="nl-BE" sz="2400" kern="0" dirty="0">
              <a:solidFill>
                <a:srgbClr val="1F497D">
                  <a:lumMod val="75000"/>
                </a:srgbClr>
              </a:solidFill>
              <a:latin typeface="Arial"/>
              <a:ea typeface="ＭＳ Ｐゴシック"/>
            </a:endParaRPr>
          </a:p>
          <a:p>
            <a:r>
              <a:rPr lang="nl-BE" sz="2000" kern="0" dirty="0">
                <a:solidFill>
                  <a:srgbClr val="4F81BD"/>
                </a:solidFill>
                <a:latin typeface="Arial"/>
                <a:ea typeface="ＭＳ Ｐゴシック"/>
              </a:rPr>
              <a:t>      Actie Neerleggen documenten in zaak – Verzenden document</a:t>
            </a:r>
            <a:endParaRPr lang="nl-BE" sz="2400" kern="0" dirty="0">
              <a:solidFill>
                <a:srgbClr val="4F81BD"/>
              </a:solidFill>
              <a:latin typeface="Arial"/>
              <a:ea typeface="ＭＳ Ｐゴシック"/>
            </a:endParaRPr>
          </a:p>
        </p:txBody>
      </p:sp>
      <p:sp>
        <p:nvSpPr>
          <p:cNvPr id="8" name="Rectangle 10">
            <a:extLst>
              <a:ext uri="{FF2B5EF4-FFF2-40B4-BE49-F238E27FC236}">
                <a16:creationId xmlns:a16="http://schemas.microsoft.com/office/drawing/2014/main" id="{664C43E5-0E6F-85EC-0A87-48FD9B138984}"/>
              </a:ext>
            </a:extLst>
          </p:cNvPr>
          <p:cNvSpPr/>
          <p:nvPr/>
        </p:nvSpPr>
        <p:spPr bwMode="auto">
          <a:xfrm>
            <a:off x="1657533" y="641429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prstClr val="black"/>
              </a:solidFill>
              <a:latin typeface="Arial" charset="0"/>
              <a:ea typeface="ＭＳ Ｐゴシック" pitchFamily="112" charset="-128"/>
            </a:endParaRPr>
          </a:p>
        </p:txBody>
      </p:sp>
      <p:pic>
        <p:nvPicPr>
          <p:cNvPr id="9" name="Image 11">
            <a:extLst>
              <a:ext uri="{FF2B5EF4-FFF2-40B4-BE49-F238E27FC236}">
                <a16:creationId xmlns:a16="http://schemas.microsoft.com/office/drawing/2014/main" id="{760D9F77-C309-2819-9664-6BEBF89497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7533" y="6341381"/>
            <a:ext cx="720080" cy="693599"/>
          </a:xfrm>
          <a:prstGeom prst="rect">
            <a:avLst/>
          </a:prstGeom>
        </p:spPr>
      </p:pic>
    </p:spTree>
    <p:extLst>
      <p:ext uri="{BB962C8B-B14F-4D97-AF65-F5344CB8AC3E}">
        <p14:creationId xmlns:p14="http://schemas.microsoft.com/office/powerpoint/2010/main" val="3645340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
            <a:extLst>
              <a:ext uri="{FF2B5EF4-FFF2-40B4-BE49-F238E27FC236}">
                <a16:creationId xmlns:a16="http://schemas.microsoft.com/office/drawing/2014/main" id="{4D75DF5F-11C0-1CCC-12C1-A4AD1C96E9A8}"/>
              </a:ext>
            </a:extLst>
          </p:cNvPr>
          <p:cNvPicPr>
            <a:picLocks noChangeAspect="1"/>
          </p:cNvPicPr>
          <p:nvPr/>
        </p:nvPicPr>
        <p:blipFill rotWithShape="1">
          <a:blip r:embed="rId2"/>
          <a:srcRect l="16138" t="32041" r="19049" b="10782"/>
          <a:stretch/>
        </p:blipFill>
        <p:spPr>
          <a:xfrm>
            <a:off x="4453013" y="1188717"/>
            <a:ext cx="6050775" cy="3152744"/>
          </a:xfrm>
          <a:prstGeom prst="rect">
            <a:avLst/>
          </a:prstGeom>
        </p:spPr>
      </p:pic>
      <p:sp>
        <p:nvSpPr>
          <p:cNvPr id="3" name="Slide Number Placeholder 3">
            <a:extLst>
              <a:ext uri="{FF2B5EF4-FFF2-40B4-BE49-F238E27FC236}">
                <a16:creationId xmlns:a16="http://schemas.microsoft.com/office/drawing/2014/main" id="{DD3CE0B4-8A75-94E0-C932-D08E857A81A7}"/>
              </a:ext>
            </a:extLst>
          </p:cNvPr>
          <p:cNvSpPr txBox="1">
            <a:spLocks/>
          </p:cNvSpPr>
          <p:nvPr/>
        </p:nvSpPr>
        <p:spPr bwMode="auto">
          <a:xfrm>
            <a:off x="8406580" y="6243484"/>
            <a:ext cx="914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200" kern="1200">
                <a:solidFill>
                  <a:schemeClr val="bg1"/>
                </a:solidFill>
                <a:latin typeface="Arial" charset="0"/>
                <a:ea typeface="ＭＳ Ｐゴシック" pitchFamily="112"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621A490-B718-482A-9F4F-71535322951A}" type="slidenum">
              <a:rPr kumimoji="0" lang="en-US" sz="1200" b="0" i="0" u="none" strike="noStrike" kern="1200" cap="none" spc="0" normalizeH="0" baseline="0" noProof="0" smtClean="0">
                <a:ln>
                  <a:noFill/>
                </a:ln>
                <a:solidFill>
                  <a:prstClr val="white"/>
                </a:solidFill>
                <a:effectLst/>
                <a:uLnTx/>
                <a:uFillTx/>
                <a:latin typeface="Arial" charset="0"/>
                <a:ea typeface="ＭＳ Ｐゴシック" pitchFamily="112"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12" charset="-128"/>
              <a:cs typeface="+mn-cs"/>
            </a:endParaRPr>
          </a:p>
        </p:txBody>
      </p:sp>
      <p:sp>
        <p:nvSpPr>
          <p:cNvPr id="4" name="Content Placeholder 2">
            <a:extLst>
              <a:ext uri="{FF2B5EF4-FFF2-40B4-BE49-F238E27FC236}">
                <a16:creationId xmlns:a16="http://schemas.microsoft.com/office/drawing/2014/main" id="{F3EAAEA4-9866-C436-13B1-FA5324FCAF2A}"/>
              </a:ext>
            </a:extLst>
          </p:cNvPr>
          <p:cNvSpPr txBox="1">
            <a:spLocks/>
          </p:cNvSpPr>
          <p:nvPr/>
        </p:nvSpPr>
        <p:spPr bwMode="auto">
          <a:xfrm>
            <a:off x="1616597" y="1920245"/>
            <a:ext cx="2376264" cy="3401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342900" indent="-342900" algn="l" rtl="0" eaLnBrk="0" fontAlgn="base" hangingPunct="0">
              <a:spcBef>
                <a:spcPct val="20000"/>
              </a:spcBef>
              <a:spcAft>
                <a:spcPct val="0"/>
              </a:spcAft>
              <a:defRPr sz="2400">
                <a:solidFill>
                  <a:schemeClr val="tx1"/>
                </a:solidFill>
                <a:latin typeface="+mn-lt"/>
                <a:ea typeface="+mn-ea"/>
                <a:cs typeface="ＭＳ Ｐゴシック"/>
              </a:defRPr>
            </a:lvl1pPr>
            <a:lvl2pPr marL="742950" indent="-285750" algn="l" rtl="0" eaLnBrk="0" fontAlgn="base" hangingPunct="0">
              <a:spcBef>
                <a:spcPct val="20000"/>
              </a:spcBef>
              <a:spcAft>
                <a:spcPct val="0"/>
              </a:spcAft>
              <a:buFont typeface="Times" pitchFamily="112" charset="0"/>
              <a:defRPr sz="20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a:solidFill>
                  <a:schemeClr val="tx1"/>
                </a:solidFill>
                <a:latin typeface="+mn-lt"/>
                <a:ea typeface="+mn-ea"/>
                <a:cs typeface="ＭＳ Ｐゴシック"/>
              </a:defRPr>
            </a:lvl3pPr>
            <a:lvl4pPr marL="1562100" indent="-228600" algn="l" rtl="0" eaLnBrk="0" fontAlgn="base" hangingPunct="0">
              <a:spcBef>
                <a:spcPct val="20000"/>
              </a:spcBef>
              <a:spcAft>
                <a:spcPct val="0"/>
              </a:spcAft>
              <a:buFont typeface="Times" pitchFamily="112" charset="0"/>
              <a:buChar char="•"/>
              <a:defRPr sz="1600">
                <a:solidFill>
                  <a:schemeClr val="tx1"/>
                </a:solidFill>
                <a:latin typeface="+mn-lt"/>
                <a:ea typeface="+mn-ea"/>
                <a:cs typeface="ＭＳ Ｐゴシック"/>
              </a:defRPr>
            </a:lvl4pPr>
            <a:lvl5pPr marL="1981200" indent="-228600" algn="l" rtl="0" eaLnBrk="0" fontAlgn="base" hangingPunct="0">
              <a:spcBef>
                <a:spcPct val="20000"/>
              </a:spcBef>
              <a:spcAft>
                <a:spcPct val="0"/>
              </a:spcAft>
              <a:buFont typeface="Times" pitchFamily="112" charset="0"/>
              <a:buChar char="•"/>
              <a:defRPr sz="1600" i="1">
                <a:solidFill>
                  <a:schemeClr val="tx1"/>
                </a:solidFill>
                <a:latin typeface="+mn-lt"/>
                <a:ea typeface="+mn-ea"/>
                <a:cs typeface="ＭＳ Ｐゴシック"/>
              </a:defRPr>
            </a:lvl5pPr>
            <a:lvl6pPr marL="2438400" indent="-228600" algn="l" rtl="0" fontAlgn="base">
              <a:spcBef>
                <a:spcPct val="20000"/>
              </a:spcBef>
              <a:spcAft>
                <a:spcPct val="0"/>
              </a:spcAft>
              <a:buFont typeface="Times" pitchFamily="-112" charset="0"/>
              <a:buChar char="•"/>
              <a:defRPr sz="1600" i="1">
                <a:solidFill>
                  <a:schemeClr val="tx1"/>
                </a:solidFill>
                <a:latin typeface="+mn-lt"/>
                <a:ea typeface="+mn-ea"/>
              </a:defRPr>
            </a:lvl6pPr>
            <a:lvl7pPr marL="2895600" indent="-228600" algn="l" rtl="0" fontAlgn="base">
              <a:spcBef>
                <a:spcPct val="20000"/>
              </a:spcBef>
              <a:spcAft>
                <a:spcPct val="0"/>
              </a:spcAft>
              <a:buFont typeface="Times" pitchFamily="-112" charset="0"/>
              <a:buChar char="•"/>
              <a:defRPr sz="1600" i="1">
                <a:solidFill>
                  <a:schemeClr val="tx1"/>
                </a:solidFill>
                <a:latin typeface="+mn-lt"/>
                <a:ea typeface="+mn-ea"/>
              </a:defRPr>
            </a:lvl7pPr>
            <a:lvl8pPr marL="3352800" indent="-228600" algn="l" rtl="0" fontAlgn="base">
              <a:spcBef>
                <a:spcPct val="20000"/>
              </a:spcBef>
              <a:spcAft>
                <a:spcPct val="0"/>
              </a:spcAft>
              <a:buFont typeface="Times" pitchFamily="-112" charset="0"/>
              <a:buChar char="•"/>
              <a:defRPr sz="1600" i="1">
                <a:solidFill>
                  <a:schemeClr val="tx1"/>
                </a:solidFill>
                <a:latin typeface="+mn-lt"/>
                <a:ea typeface="+mn-ea"/>
              </a:defRPr>
            </a:lvl8pPr>
            <a:lvl9pPr marL="3810000" indent="-228600" algn="l" rtl="0" fontAlgn="base">
              <a:spcBef>
                <a:spcPct val="20000"/>
              </a:spcBef>
              <a:spcAft>
                <a:spcPct val="0"/>
              </a:spcAft>
              <a:buFont typeface="Times" pitchFamily="-112" charset="0"/>
              <a:buChar char="•"/>
              <a:defRPr sz="1600" i="1">
                <a:solidFill>
                  <a:schemeClr val="tx1"/>
                </a:solidFill>
                <a:latin typeface="+mn-lt"/>
                <a:ea typeface="+mn-ea"/>
              </a:defRPr>
            </a:lvl9pPr>
          </a:lstStyle>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nl-NL" sz="1400" b="0" i="0" u="none" strike="noStrike" kern="0" cap="none" spc="0" normalizeH="0" baseline="0" noProof="0">
                <a:ln>
                  <a:noFill/>
                </a:ln>
                <a:solidFill>
                  <a:sysClr val="windowText" lastClr="000000"/>
                </a:solidFill>
                <a:effectLst/>
                <a:uLnTx/>
                <a:uFillTx/>
                <a:latin typeface="Arial"/>
                <a:ea typeface="ＭＳ Ｐゴシック"/>
              </a:rPr>
              <a:t>Nadat u hebt bevestigd, van de gekozen stukken op te laden, krijgt u hiervan een ontvangstmelding. </a:t>
            </a:r>
          </a:p>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nl-NL" sz="1400" b="0" i="0" u="none" strike="noStrike" kern="0" cap="none" spc="0" normalizeH="0" baseline="0" noProof="0">
                <a:ln>
                  <a:noFill/>
                </a:ln>
                <a:solidFill>
                  <a:sysClr val="windowText" lastClr="000000"/>
                </a:solidFill>
                <a:effectLst/>
                <a:uLnTx/>
                <a:uFillTx/>
                <a:latin typeface="Arial"/>
                <a:ea typeface="ＭＳ Ｐゴシック"/>
              </a:rPr>
              <a:t>U zal een e-mail ontvangen op het e-mailadres dat u bij uw profiel hebt vermeld, maar u kan ook op de link “</a:t>
            </a:r>
            <a:r>
              <a:rPr kumimoji="0" lang="nl-NL" sz="1400" b="1" i="0" u="none" strike="noStrike" kern="0" cap="none" spc="0" normalizeH="0" baseline="0" noProof="0">
                <a:ln>
                  <a:noFill/>
                </a:ln>
                <a:solidFill>
                  <a:sysClr val="windowText" lastClr="000000"/>
                </a:solidFill>
                <a:effectLst/>
                <a:uLnTx/>
                <a:uFillTx/>
                <a:latin typeface="Arial"/>
                <a:ea typeface="ＭＳ Ｐゴシック"/>
              </a:rPr>
              <a:t>ontvangen</a:t>
            </a:r>
            <a:r>
              <a:rPr kumimoji="0" lang="nl-NL" sz="1400" b="0" i="0" u="none" strike="noStrike" kern="0" cap="none" spc="0" normalizeH="0" baseline="0" noProof="0">
                <a:ln>
                  <a:noFill/>
                </a:ln>
                <a:solidFill>
                  <a:sysClr val="windowText" lastClr="000000"/>
                </a:solidFill>
                <a:effectLst/>
                <a:uLnTx/>
                <a:uFillTx/>
                <a:latin typeface="Arial"/>
                <a:ea typeface="ＭＳ Ｐゴシック"/>
              </a:rPr>
              <a:t>” klikken in het scherm om de ontvangstmelding te bekijken of af te drukken. </a:t>
            </a:r>
            <a:endParaRPr kumimoji="0" lang="fr-BE" sz="1400" b="0" i="0" u="none" strike="noStrike" kern="0" cap="none" spc="0" normalizeH="0" baseline="0" noProof="0" dirty="0">
              <a:ln>
                <a:noFill/>
              </a:ln>
              <a:solidFill>
                <a:sysClr val="windowText" lastClr="000000"/>
              </a:solidFill>
              <a:effectLst/>
              <a:uLnTx/>
              <a:uFillTx/>
              <a:latin typeface="Arial"/>
              <a:ea typeface="ＭＳ Ｐゴシック"/>
            </a:endParaRPr>
          </a:p>
        </p:txBody>
      </p:sp>
      <p:cxnSp>
        <p:nvCxnSpPr>
          <p:cNvPr id="5" name="Straight Arrow Connector 7">
            <a:extLst>
              <a:ext uri="{FF2B5EF4-FFF2-40B4-BE49-F238E27FC236}">
                <a16:creationId xmlns:a16="http://schemas.microsoft.com/office/drawing/2014/main" id="{4130390B-BD0B-F3F1-F6E2-6ACB4743A98E}"/>
              </a:ext>
            </a:extLst>
          </p:cNvPr>
          <p:cNvCxnSpPr>
            <a:cxnSpLocks/>
          </p:cNvCxnSpPr>
          <p:nvPr/>
        </p:nvCxnSpPr>
        <p:spPr bwMode="auto">
          <a:xfrm flipV="1">
            <a:off x="3862116" y="3919756"/>
            <a:ext cx="4626344" cy="72008"/>
          </a:xfrm>
          <a:prstGeom prst="straightConnector1">
            <a:avLst/>
          </a:prstGeom>
          <a:solidFill>
            <a:srgbClr val="4F81BD"/>
          </a:solidFill>
          <a:ln w="9525" cap="flat" cmpd="sng" algn="ctr">
            <a:solidFill>
              <a:srgbClr val="FF0000"/>
            </a:solidFill>
            <a:prstDash val="solid"/>
            <a:round/>
            <a:headEnd type="none" w="med" len="med"/>
            <a:tailEnd type="triangle"/>
          </a:ln>
          <a:effectLst/>
        </p:spPr>
      </p:cxnSp>
      <p:sp>
        <p:nvSpPr>
          <p:cNvPr id="6" name="Rectangle 8">
            <a:extLst>
              <a:ext uri="{FF2B5EF4-FFF2-40B4-BE49-F238E27FC236}">
                <a16:creationId xmlns:a16="http://schemas.microsoft.com/office/drawing/2014/main" id="{E4E21920-3BC1-F74F-76CC-E85D4EDFD046}"/>
              </a:ext>
            </a:extLst>
          </p:cNvPr>
          <p:cNvSpPr/>
          <p:nvPr/>
        </p:nvSpPr>
        <p:spPr bwMode="auto">
          <a:xfrm>
            <a:off x="8552568" y="3801171"/>
            <a:ext cx="792088" cy="237169"/>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fr-BE" sz="2400">
              <a:solidFill>
                <a:prstClr val="black"/>
              </a:solidFill>
              <a:latin typeface="Arial" charset="0"/>
              <a:ea typeface="ＭＳ Ｐゴシック" pitchFamily="112" charset="-128"/>
            </a:endParaRPr>
          </a:p>
        </p:txBody>
      </p:sp>
      <p:pic>
        <p:nvPicPr>
          <p:cNvPr id="7" name="Picture 16">
            <a:extLst>
              <a:ext uri="{FF2B5EF4-FFF2-40B4-BE49-F238E27FC236}">
                <a16:creationId xmlns:a16="http://schemas.microsoft.com/office/drawing/2014/main" id="{55DD0825-BA24-9BE8-9979-ED7E7C4F615C}"/>
              </a:ext>
            </a:extLst>
          </p:cNvPr>
          <p:cNvPicPr>
            <a:picLocks noChangeAspect="1"/>
          </p:cNvPicPr>
          <p:nvPr/>
        </p:nvPicPr>
        <p:blipFill rotWithShape="1">
          <a:blip r:embed="rId3"/>
          <a:srcRect l="20075" t="12182" r="21650" b="23388"/>
          <a:stretch/>
        </p:blipFill>
        <p:spPr>
          <a:xfrm>
            <a:off x="4425272" y="4483816"/>
            <a:ext cx="3500031" cy="2175694"/>
          </a:xfrm>
          <a:prstGeom prst="rect">
            <a:avLst/>
          </a:prstGeom>
        </p:spPr>
      </p:pic>
      <p:sp>
        <p:nvSpPr>
          <p:cNvPr id="8" name="Title 1">
            <a:extLst>
              <a:ext uri="{FF2B5EF4-FFF2-40B4-BE49-F238E27FC236}">
                <a16:creationId xmlns:a16="http://schemas.microsoft.com/office/drawing/2014/main" id="{5D6EA532-3DFF-364E-9B16-151188EFCFF0}"/>
              </a:ext>
            </a:extLst>
          </p:cNvPr>
          <p:cNvSpPr txBox="1">
            <a:spLocks/>
          </p:cNvSpPr>
          <p:nvPr/>
        </p:nvSpPr>
        <p:spPr bwMode="auto">
          <a:xfrm>
            <a:off x="1791716" y="247348"/>
            <a:ext cx="874846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5"/>
            </a:pPr>
            <a:r>
              <a:rPr lang="nl-BE" sz="2400" kern="0" dirty="0">
                <a:solidFill>
                  <a:srgbClr val="1F497D">
                    <a:lumMod val="75000"/>
                  </a:srgbClr>
                </a:solidFill>
                <a:latin typeface="Arial"/>
                <a:ea typeface="ＭＳ Ｐゴシック"/>
              </a:rPr>
              <a:t>e-</a:t>
            </a:r>
            <a:r>
              <a:rPr lang="nl-BE" sz="2400" kern="0" dirty="0" err="1">
                <a:solidFill>
                  <a:srgbClr val="1F497D">
                    <a:lumMod val="75000"/>
                  </a:srgbClr>
                </a:solidFill>
                <a:latin typeface="Arial"/>
                <a:ea typeface="ＭＳ Ｐゴシック"/>
              </a:rPr>
              <a:t>Deposit</a:t>
            </a:r>
            <a:endParaRPr lang="nl-BE" sz="2400" kern="0" dirty="0">
              <a:solidFill>
                <a:srgbClr val="1F497D">
                  <a:lumMod val="75000"/>
                </a:srgbClr>
              </a:solidFill>
              <a:latin typeface="Arial"/>
              <a:ea typeface="ＭＳ Ｐゴシック"/>
            </a:endParaRPr>
          </a:p>
          <a:p>
            <a:r>
              <a:rPr lang="nl-BE" sz="2000" kern="0" dirty="0">
                <a:solidFill>
                  <a:srgbClr val="4F81BD"/>
                </a:solidFill>
                <a:latin typeface="Arial"/>
                <a:ea typeface="ＭＳ Ｐゴシック"/>
              </a:rPr>
              <a:t>      Actie Neerleggen documenten in zaak – Ontvangstbewijs</a:t>
            </a:r>
            <a:endParaRPr lang="nl-BE" sz="2400" kern="0" dirty="0">
              <a:solidFill>
                <a:srgbClr val="4F81BD"/>
              </a:solidFill>
              <a:latin typeface="Arial"/>
              <a:ea typeface="ＭＳ Ｐゴシック"/>
            </a:endParaRPr>
          </a:p>
        </p:txBody>
      </p:sp>
      <p:sp>
        <p:nvSpPr>
          <p:cNvPr id="9" name="Rectangle 10">
            <a:extLst>
              <a:ext uri="{FF2B5EF4-FFF2-40B4-BE49-F238E27FC236}">
                <a16:creationId xmlns:a16="http://schemas.microsoft.com/office/drawing/2014/main" id="{3B19F5B9-E12C-2B28-7E82-792C7FD5ED91}"/>
              </a:ext>
            </a:extLst>
          </p:cNvPr>
          <p:cNvSpPr/>
          <p:nvPr/>
        </p:nvSpPr>
        <p:spPr bwMode="auto">
          <a:xfrm>
            <a:off x="1647700" y="6079996"/>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prstClr val="black"/>
              </a:solidFill>
              <a:latin typeface="Arial" charset="0"/>
              <a:ea typeface="ＭＳ Ｐゴシック" pitchFamily="112" charset="-128"/>
            </a:endParaRPr>
          </a:p>
        </p:txBody>
      </p:sp>
      <p:pic>
        <p:nvPicPr>
          <p:cNvPr id="10" name="Image 11">
            <a:extLst>
              <a:ext uri="{FF2B5EF4-FFF2-40B4-BE49-F238E27FC236}">
                <a16:creationId xmlns:a16="http://schemas.microsoft.com/office/drawing/2014/main" id="{955CAA16-C264-1F89-68B4-10451F8486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6180" y="6021228"/>
            <a:ext cx="720080" cy="693599"/>
          </a:xfrm>
          <a:prstGeom prst="rect">
            <a:avLst/>
          </a:prstGeom>
        </p:spPr>
      </p:pic>
    </p:spTree>
    <p:extLst>
      <p:ext uri="{BB962C8B-B14F-4D97-AF65-F5344CB8AC3E}">
        <p14:creationId xmlns:p14="http://schemas.microsoft.com/office/powerpoint/2010/main" val="3777739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173169-C117-4719-91E7-80CB67122F77}"/>
              </a:ext>
            </a:extLst>
          </p:cNvPr>
          <p:cNvPicPr>
            <a:picLocks noChangeAspect="1"/>
          </p:cNvPicPr>
          <p:nvPr/>
        </p:nvPicPr>
        <p:blipFill>
          <a:blip r:embed="rId2"/>
          <a:stretch>
            <a:fillRect/>
          </a:stretch>
        </p:blipFill>
        <p:spPr>
          <a:xfrm>
            <a:off x="3269365" y="3645014"/>
            <a:ext cx="5653270" cy="3011870"/>
          </a:xfrm>
          <a:prstGeom prst="rect">
            <a:avLst/>
          </a:prstGeom>
        </p:spPr>
      </p:pic>
      <p:sp>
        <p:nvSpPr>
          <p:cNvPr id="4" name="Slide Number Placeholder 3">
            <a:extLst>
              <a:ext uri="{FF2B5EF4-FFF2-40B4-BE49-F238E27FC236}">
                <a16:creationId xmlns:a16="http://schemas.microsoft.com/office/drawing/2014/main" id="{C4ADBEC1-F297-4622-B3CC-2564BCD70AC4}"/>
              </a:ext>
            </a:extLst>
          </p:cNvPr>
          <p:cNvSpPr>
            <a:spLocks noGrp="1"/>
          </p:cNvSpPr>
          <p:nvPr>
            <p:ph type="sldNum" sz="quarter" idx="12"/>
          </p:nvPr>
        </p:nvSpPr>
        <p:spPr/>
        <p:txBody>
          <a:bodyPr/>
          <a:lstStyle/>
          <a:p>
            <a:pPr eaLnBrk="0" fontAlgn="base" hangingPunct="0">
              <a:spcBef>
                <a:spcPct val="0"/>
              </a:spcBef>
              <a:spcAft>
                <a:spcPct val="0"/>
              </a:spcAft>
              <a:defRPr/>
            </a:pPr>
            <a:fld id="{1621A490-B718-482A-9F4F-71535322951A}" type="slidenum">
              <a:rPr lang="en-US">
                <a:solidFill>
                  <a:prstClr val="white"/>
                </a:solidFill>
              </a:rPr>
              <a:pPr eaLnBrk="0" fontAlgn="base" hangingPunct="0">
                <a:spcBef>
                  <a:spcPct val="0"/>
                </a:spcBef>
                <a:spcAft>
                  <a:spcPct val="0"/>
                </a:spcAft>
                <a:defRPr/>
              </a:pPr>
              <a:t>18</a:t>
            </a:fld>
            <a:endParaRPr lang="en-US">
              <a:solidFill>
                <a:prstClr val="black"/>
              </a:solidFill>
            </a:endParaRPr>
          </a:p>
        </p:txBody>
      </p:sp>
      <p:sp>
        <p:nvSpPr>
          <p:cNvPr id="7" name="Content Placeholder 2">
            <a:extLst>
              <a:ext uri="{FF2B5EF4-FFF2-40B4-BE49-F238E27FC236}">
                <a16:creationId xmlns:a16="http://schemas.microsoft.com/office/drawing/2014/main" id="{378F96B6-E52F-4D6B-B492-E430D6814C0B}"/>
              </a:ext>
            </a:extLst>
          </p:cNvPr>
          <p:cNvSpPr>
            <a:spLocks noGrp="1"/>
          </p:cNvSpPr>
          <p:nvPr>
            <p:ph idx="1"/>
          </p:nvPr>
        </p:nvSpPr>
        <p:spPr>
          <a:xfrm>
            <a:off x="1775520" y="1922487"/>
            <a:ext cx="8528048" cy="3401052"/>
          </a:xfrm>
        </p:spPr>
        <p:txBody>
          <a:bodyPr>
            <a:normAutofit/>
          </a:bodyPr>
          <a:lstStyle/>
          <a:p>
            <a:pPr marL="285750" indent="-285750" algn="just">
              <a:buFont typeface="Arial" panose="020B0604020202020204" pitchFamily="34" charset="0"/>
              <a:buChar char="•"/>
            </a:pPr>
            <a:r>
              <a:rPr lang="nl-NL" sz="1400" dirty="0"/>
              <a:t>Een inleidende akte of een ‘niet-</a:t>
            </a:r>
            <a:r>
              <a:rPr lang="nl-NL" sz="1400" dirty="0" err="1"/>
              <a:t>dossiergebonden</a:t>
            </a:r>
            <a:r>
              <a:rPr lang="nl-NL" sz="1400" dirty="0"/>
              <a:t> stuk’ kan via een speciaal gecreëerd rolnummer worden neergelegd via e-</a:t>
            </a:r>
            <a:r>
              <a:rPr lang="nl-NL" sz="1400" dirty="0" err="1"/>
              <a:t>Deposit</a:t>
            </a:r>
            <a:r>
              <a:rPr lang="nl-NL" sz="1400" dirty="0"/>
              <a:t>.</a:t>
            </a:r>
          </a:p>
          <a:p>
            <a:pPr marL="285750" indent="-285750" algn="just">
              <a:buFont typeface="Arial" panose="020B0604020202020204" pitchFamily="34" charset="0"/>
              <a:buChar char="•"/>
            </a:pPr>
            <a:r>
              <a:rPr lang="nl-NL" sz="1400" dirty="0"/>
              <a:t>Het </a:t>
            </a:r>
            <a:r>
              <a:rPr lang="nl-NL" sz="1400" b="1" dirty="0"/>
              <a:t>specifiek aangemaakt rolnummer is </a:t>
            </a:r>
            <a:r>
              <a:rPr lang="nl-NL" sz="1400" b="1" dirty="0" err="1"/>
              <a:t>instantiegebonden</a:t>
            </a:r>
            <a:r>
              <a:rPr lang="nl-NL" sz="1400" dirty="0"/>
              <a:t>. U dient voor iedere instantie te verifiëren welk rolnummer te hanteren voor dit type document. U vindt de lijst met de instanties en specifieke rolnummers in een </a:t>
            </a:r>
            <a:r>
              <a:rPr lang="nl-NL" sz="1400" dirty="0" err="1"/>
              <a:t>excel</a:t>
            </a:r>
            <a:r>
              <a:rPr lang="nl-NL" sz="1400" dirty="0"/>
              <a:t>-bestand (zie e-</a:t>
            </a:r>
            <a:r>
              <a:rPr lang="nl-NL" sz="1400" dirty="0" err="1"/>
              <a:t>Deposit</a:t>
            </a:r>
            <a:r>
              <a:rPr lang="nl-NL" sz="1400" dirty="0"/>
              <a:t>). </a:t>
            </a:r>
          </a:p>
          <a:p>
            <a:pPr marL="285750" indent="-285750" algn="just">
              <a:buFont typeface="Arial" panose="020B0604020202020204" pitchFamily="34" charset="0"/>
              <a:buChar char="•"/>
            </a:pPr>
            <a:r>
              <a:rPr lang="nl-NL" sz="1400" dirty="0"/>
              <a:t>Na </a:t>
            </a:r>
            <a:r>
              <a:rPr lang="nl-NL" sz="1400" dirty="0" err="1"/>
              <a:t>ingave</a:t>
            </a:r>
            <a:r>
              <a:rPr lang="nl-NL" sz="1400" dirty="0"/>
              <a:t> van het specifiek rolnummer, dient u het </a:t>
            </a:r>
            <a:r>
              <a:rPr lang="nl-NL" sz="1400" b="1" dirty="0"/>
              <a:t>type ‘brief’ </a:t>
            </a:r>
            <a:r>
              <a:rPr lang="nl-NL" sz="1400" dirty="0"/>
              <a:t>of </a:t>
            </a:r>
            <a:r>
              <a:rPr lang="nl-NL" sz="1400" b="1" dirty="0"/>
              <a:t>type ‘stukkenbundel’ </a:t>
            </a:r>
            <a:r>
              <a:rPr lang="nl-NL" sz="1400" dirty="0"/>
              <a:t>te selecteren, zoals vermeld in het </a:t>
            </a:r>
            <a:r>
              <a:rPr lang="nl-NL" sz="1400" dirty="0" err="1"/>
              <a:t>excel</a:t>
            </a:r>
            <a:r>
              <a:rPr lang="nl-NL" sz="1400" dirty="0"/>
              <a:t>-bestand. Volg nadien de procedure voor het opladen van het document.</a:t>
            </a:r>
            <a:endParaRPr lang="fr-BE" sz="1400" dirty="0"/>
          </a:p>
        </p:txBody>
      </p:sp>
      <p:cxnSp>
        <p:nvCxnSpPr>
          <p:cNvPr id="8" name="Straight Arrow Connector 7">
            <a:extLst>
              <a:ext uri="{FF2B5EF4-FFF2-40B4-BE49-F238E27FC236}">
                <a16:creationId xmlns:a16="http://schemas.microsoft.com/office/drawing/2014/main" id="{F017C946-4C96-4ED7-B437-D5E2AF96193C}"/>
              </a:ext>
            </a:extLst>
          </p:cNvPr>
          <p:cNvCxnSpPr>
            <a:cxnSpLocks/>
          </p:cNvCxnSpPr>
          <p:nvPr/>
        </p:nvCxnSpPr>
        <p:spPr bwMode="auto">
          <a:xfrm>
            <a:off x="7824192" y="3363394"/>
            <a:ext cx="0" cy="2297854"/>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
        <p:nvSpPr>
          <p:cNvPr id="9" name="Rectangle 8">
            <a:extLst>
              <a:ext uri="{FF2B5EF4-FFF2-40B4-BE49-F238E27FC236}">
                <a16:creationId xmlns:a16="http://schemas.microsoft.com/office/drawing/2014/main" id="{55DF2076-62B6-4245-B5A2-DD4B0BE75E2D}"/>
              </a:ext>
            </a:extLst>
          </p:cNvPr>
          <p:cNvSpPr/>
          <p:nvPr/>
        </p:nvSpPr>
        <p:spPr bwMode="auto">
          <a:xfrm>
            <a:off x="5087888" y="5812779"/>
            <a:ext cx="3672408" cy="386905"/>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fr-BE" sz="2400">
              <a:solidFill>
                <a:prstClr val="black"/>
              </a:solidFill>
              <a:latin typeface="Arial" charset="0"/>
              <a:ea typeface="ＭＳ Ｐゴシック" pitchFamily="112" charset="-128"/>
            </a:endParaRPr>
          </a:p>
        </p:txBody>
      </p:sp>
      <p:sp>
        <p:nvSpPr>
          <p:cNvPr id="10" name="Title 1">
            <a:extLst>
              <a:ext uri="{FF2B5EF4-FFF2-40B4-BE49-F238E27FC236}">
                <a16:creationId xmlns:a16="http://schemas.microsoft.com/office/drawing/2014/main" id="{A2DE80C5-11E6-4FAE-8147-C76DB30288AF}"/>
              </a:ext>
            </a:extLst>
          </p:cNvPr>
          <p:cNvSpPr txBox="1">
            <a:spLocks/>
          </p:cNvSpPr>
          <p:nvPr/>
        </p:nvSpPr>
        <p:spPr bwMode="auto">
          <a:xfrm>
            <a:off x="1903549" y="779487"/>
            <a:ext cx="874846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6"/>
            </a:pPr>
            <a:r>
              <a:rPr lang="nl-BE" sz="2400" kern="0" dirty="0">
                <a:solidFill>
                  <a:srgbClr val="1F497D">
                    <a:lumMod val="75000"/>
                  </a:srgbClr>
                </a:solidFill>
                <a:latin typeface="Arial"/>
                <a:ea typeface="ＭＳ Ｐゴシック"/>
              </a:rPr>
              <a:t>e-</a:t>
            </a:r>
            <a:r>
              <a:rPr lang="nl-BE" sz="2400" kern="0" dirty="0" err="1">
                <a:solidFill>
                  <a:srgbClr val="1F497D">
                    <a:lumMod val="75000"/>
                  </a:srgbClr>
                </a:solidFill>
                <a:latin typeface="Arial"/>
                <a:ea typeface="ＭＳ Ｐゴシック"/>
              </a:rPr>
              <a:t>Deposit</a:t>
            </a:r>
            <a:endParaRPr lang="nl-BE" sz="2400" kern="0" dirty="0">
              <a:solidFill>
                <a:srgbClr val="1F497D">
                  <a:lumMod val="75000"/>
                </a:srgbClr>
              </a:solidFill>
              <a:latin typeface="Arial"/>
              <a:ea typeface="ＭＳ Ｐゴシック"/>
            </a:endParaRPr>
          </a:p>
          <a:p>
            <a:r>
              <a:rPr lang="nl-BE" sz="2000" kern="0" dirty="0">
                <a:solidFill>
                  <a:srgbClr val="4F81BD"/>
                </a:solidFill>
                <a:latin typeface="Arial"/>
                <a:ea typeface="ＭＳ Ｐゴシック"/>
              </a:rPr>
              <a:t>      Actie </a:t>
            </a:r>
            <a:r>
              <a:rPr lang="nl-NL" sz="2000" kern="0" dirty="0">
                <a:solidFill>
                  <a:srgbClr val="4F81BD"/>
                </a:solidFill>
                <a:latin typeface="Arial"/>
                <a:ea typeface="ＭＳ Ｐゴシック"/>
              </a:rPr>
              <a:t>Neerleggen van een inleidende akte of een niet-</a:t>
            </a:r>
            <a:r>
              <a:rPr lang="nl-NL" sz="2000" kern="0" dirty="0" err="1">
                <a:solidFill>
                  <a:srgbClr val="4F81BD"/>
                </a:solidFill>
                <a:latin typeface="Arial"/>
                <a:ea typeface="ＭＳ Ｐゴシック"/>
              </a:rPr>
              <a:t>dossiergebonden</a:t>
            </a:r>
            <a:r>
              <a:rPr lang="nl-NL" sz="2000" kern="0" dirty="0">
                <a:solidFill>
                  <a:srgbClr val="4F81BD"/>
                </a:solidFill>
                <a:latin typeface="Arial"/>
                <a:ea typeface="ＭＳ Ｐゴシック"/>
              </a:rPr>
              <a:t> stuk via e-</a:t>
            </a:r>
            <a:r>
              <a:rPr lang="nl-NL" sz="2000" kern="0" dirty="0" err="1">
                <a:solidFill>
                  <a:srgbClr val="4F81BD"/>
                </a:solidFill>
                <a:latin typeface="Arial"/>
                <a:ea typeface="ＭＳ Ｐゴシック"/>
              </a:rPr>
              <a:t>Deposit</a:t>
            </a:r>
            <a:endParaRPr lang="nl-NL" sz="2000" kern="0" dirty="0">
              <a:solidFill>
                <a:srgbClr val="4F81BD"/>
              </a:solidFill>
              <a:latin typeface="Arial"/>
              <a:ea typeface="ＭＳ Ｐゴシック"/>
            </a:endParaRPr>
          </a:p>
          <a:p>
            <a:endParaRPr lang="nl-BE" sz="2400" kern="0" dirty="0">
              <a:solidFill>
                <a:srgbClr val="4F81BD"/>
              </a:solidFill>
              <a:latin typeface="Arial"/>
              <a:ea typeface="ＭＳ Ｐゴシック"/>
            </a:endParaRPr>
          </a:p>
        </p:txBody>
      </p:sp>
      <p:sp>
        <p:nvSpPr>
          <p:cNvPr id="11" name="Rectangle 10"/>
          <p:cNvSpPr/>
          <p:nvPr/>
        </p:nvSpPr>
        <p:spPr bwMode="auto">
          <a:xfrm>
            <a:off x="1775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prstClr val="black"/>
              </a:solidFill>
              <a:latin typeface="Arial" charset="0"/>
              <a:ea typeface="ＭＳ Ｐゴシック" pitchFamily="112" charset="-128"/>
            </a:endParaRPr>
          </a:p>
        </p:txBody>
      </p:sp>
      <p:pic>
        <p:nvPicPr>
          <p:cNvPr id="12" name="Imag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4000" y="6178545"/>
            <a:ext cx="720080" cy="693599"/>
          </a:xfrm>
          <a:prstGeom prst="rect">
            <a:avLst/>
          </a:prstGeom>
        </p:spPr>
      </p:pic>
    </p:spTree>
    <p:extLst>
      <p:ext uri="{BB962C8B-B14F-4D97-AF65-F5344CB8AC3E}">
        <p14:creationId xmlns:p14="http://schemas.microsoft.com/office/powerpoint/2010/main" val="2315127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37555" y="3068961"/>
            <a:ext cx="3852795" cy="3707223"/>
          </a:xfrm>
          <a:prstGeom prst="rect">
            <a:avLst/>
          </a:prstGeom>
        </p:spPr>
      </p:pic>
      <p:sp>
        <p:nvSpPr>
          <p:cNvPr id="4" name="Slide Number Placeholder 3">
            <a:extLst>
              <a:ext uri="{FF2B5EF4-FFF2-40B4-BE49-F238E27FC236}">
                <a16:creationId xmlns:a16="http://schemas.microsoft.com/office/drawing/2014/main" id="{C4ADBEC1-F297-4622-B3CC-2564BCD70AC4}"/>
              </a:ext>
            </a:extLst>
          </p:cNvPr>
          <p:cNvSpPr>
            <a:spLocks noGrp="1"/>
          </p:cNvSpPr>
          <p:nvPr>
            <p:ph type="sldNum" sz="quarter" idx="12"/>
          </p:nvPr>
        </p:nvSpPr>
        <p:spPr/>
        <p:txBody>
          <a:bodyPr/>
          <a:lstStyle/>
          <a:p>
            <a:pPr eaLnBrk="0" fontAlgn="base" hangingPunct="0">
              <a:spcBef>
                <a:spcPct val="0"/>
              </a:spcBef>
              <a:spcAft>
                <a:spcPct val="0"/>
              </a:spcAft>
              <a:defRPr/>
            </a:pPr>
            <a:fld id="{1621A490-B718-482A-9F4F-71535322951A}" type="slidenum">
              <a:rPr lang="en-US">
                <a:solidFill>
                  <a:prstClr val="white"/>
                </a:solidFill>
              </a:rPr>
              <a:pPr eaLnBrk="0" fontAlgn="base" hangingPunct="0">
                <a:spcBef>
                  <a:spcPct val="0"/>
                </a:spcBef>
                <a:spcAft>
                  <a:spcPct val="0"/>
                </a:spcAft>
                <a:defRPr/>
              </a:pPr>
              <a:t>19</a:t>
            </a:fld>
            <a:endParaRPr lang="en-US">
              <a:solidFill>
                <a:prstClr val="black"/>
              </a:solidFill>
            </a:endParaRPr>
          </a:p>
        </p:txBody>
      </p:sp>
      <p:sp>
        <p:nvSpPr>
          <p:cNvPr id="7" name="Content Placeholder 2">
            <a:extLst>
              <a:ext uri="{FF2B5EF4-FFF2-40B4-BE49-F238E27FC236}">
                <a16:creationId xmlns:a16="http://schemas.microsoft.com/office/drawing/2014/main" id="{378F96B6-E52F-4D6B-B492-E430D6814C0B}"/>
              </a:ext>
            </a:extLst>
          </p:cNvPr>
          <p:cNvSpPr>
            <a:spLocks noGrp="1"/>
          </p:cNvSpPr>
          <p:nvPr>
            <p:ph idx="1"/>
          </p:nvPr>
        </p:nvSpPr>
        <p:spPr>
          <a:xfrm>
            <a:off x="1744417" y="2077561"/>
            <a:ext cx="8528048" cy="3401052"/>
          </a:xfrm>
        </p:spPr>
        <p:txBody>
          <a:bodyPr>
            <a:normAutofit/>
          </a:bodyPr>
          <a:lstStyle/>
          <a:p>
            <a:pPr marL="285750" indent="-285750" algn="just">
              <a:buFont typeface="Arial" panose="020B0604020202020204" pitchFamily="34" charset="0"/>
              <a:buChar char="•"/>
            </a:pPr>
            <a:r>
              <a:rPr lang="nl-NL" sz="1400" dirty="0"/>
              <a:t>Na het verzenden van uw document en ontvangst van het ontvangstbewijs via e-mail, zal de werknemer van de desbetreffende instantie uw neergelegd stuk verplaatsen naar het juiste dossier. </a:t>
            </a:r>
          </a:p>
          <a:p>
            <a:pPr marL="285750" indent="-285750" algn="just">
              <a:buFont typeface="Arial" panose="020B0604020202020204" pitchFamily="34" charset="0"/>
              <a:buChar char="•"/>
            </a:pPr>
            <a:r>
              <a:rPr lang="nl-NL" sz="1400" dirty="0"/>
              <a:t>De neerlegger krijgt automatisch een e-mail met de melding dat zijn stuk werd verplaatst naar een ander dossier (met opgave van het effectieve rolnummer).</a:t>
            </a:r>
          </a:p>
          <a:p>
            <a:pPr marL="285750" indent="-285750" algn="just">
              <a:buFont typeface="Arial" panose="020B0604020202020204" pitchFamily="34" charset="0"/>
              <a:buChar char="•"/>
            </a:pPr>
            <a:endParaRPr lang="fr-BE" sz="1400" dirty="0"/>
          </a:p>
        </p:txBody>
      </p:sp>
      <p:sp>
        <p:nvSpPr>
          <p:cNvPr id="9" name="Rectangle 8">
            <a:extLst>
              <a:ext uri="{FF2B5EF4-FFF2-40B4-BE49-F238E27FC236}">
                <a16:creationId xmlns:a16="http://schemas.microsoft.com/office/drawing/2014/main" id="{55DF2076-62B6-4245-B5A2-DD4B0BE75E2D}"/>
              </a:ext>
            </a:extLst>
          </p:cNvPr>
          <p:cNvSpPr/>
          <p:nvPr/>
        </p:nvSpPr>
        <p:spPr bwMode="auto">
          <a:xfrm>
            <a:off x="5087888" y="4592186"/>
            <a:ext cx="1656184" cy="276974"/>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fr-BE" sz="2400">
              <a:solidFill>
                <a:prstClr val="black"/>
              </a:solidFill>
              <a:latin typeface="Arial" charset="0"/>
              <a:ea typeface="ＭＳ Ｐゴシック" pitchFamily="112" charset="-128"/>
            </a:endParaRPr>
          </a:p>
        </p:txBody>
      </p:sp>
      <p:sp>
        <p:nvSpPr>
          <p:cNvPr id="10" name="Title 1">
            <a:extLst>
              <a:ext uri="{FF2B5EF4-FFF2-40B4-BE49-F238E27FC236}">
                <a16:creationId xmlns:a16="http://schemas.microsoft.com/office/drawing/2014/main" id="{A2DE80C5-11E6-4FAE-8147-C76DB30288AF}"/>
              </a:ext>
            </a:extLst>
          </p:cNvPr>
          <p:cNvSpPr txBox="1">
            <a:spLocks/>
          </p:cNvSpPr>
          <p:nvPr/>
        </p:nvSpPr>
        <p:spPr bwMode="auto">
          <a:xfrm>
            <a:off x="1903549" y="779487"/>
            <a:ext cx="874846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6"/>
            </a:pPr>
            <a:r>
              <a:rPr lang="nl-BE" sz="2400" kern="0" dirty="0">
                <a:solidFill>
                  <a:srgbClr val="1F497D">
                    <a:lumMod val="75000"/>
                  </a:srgbClr>
                </a:solidFill>
                <a:latin typeface="Arial"/>
                <a:ea typeface="ＭＳ Ｐゴシック"/>
              </a:rPr>
              <a:t>e-</a:t>
            </a:r>
            <a:r>
              <a:rPr lang="nl-BE" sz="2400" kern="0" dirty="0" err="1">
                <a:solidFill>
                  <a:srgbClr val="1F497D">
                    <a:lumMod val="75000"/>
                  </a:srgbClr>
                </a:solidFill>
                <a:latin typeface="Arial"/>
                <a:ea typeface="ＭＳ Ｐゴシック"/>
              </a:rPr>
              <a:t>Deposit</a:t>
            </a:r>
            <a:endParaRPr lang="nl-BE" sz="2400" kern="0" dirty="0">
              <a:solidFill>
                <a:srgbClr val="1F497D">
                  <a:lumMod val="75000"/>
                </a:srgbClr>
              </a:solidFill>
              <a:latin typeface="Arial"/>
              <a:ea typeface="ＭＳ Ｐゴシック"/>
            </a:endParaRPr>
          </a:p>
          <a:p>
            <a:r>
              <a:rPr lang="nl-BE" sz="2000" kern="0" dirty="0">
                <a:solidFill>
                  <a:srgbClr val="4F81BD"/>
                </a:solidFill>
                <a:latin typeface="Arial"/>
                <a:ea typeface="ＭＳ Ｐゴシック"/>
              </a:rPr>
              <a:t>      Actie </a:t>
            </a:r>
            <a:r>
              <a:rPr lang="nl-NL" sz="2000" kern="0" dirty="0">
                <a:solidFill>
                  <a:srgbClr val="4F81BD"/>
                </a:solidFill>
                <a:latin typeface="Arial"/>
                <a:ea typeface="ＭＳ Ｐゴシック"/>
              </a:rPr>
              <a:t>Neerleggen van een inleidende akte of een niet-</a:t>
            </a:r>
            <a:r>
              <a:rPr lang="nl-NL" sz="2000" kern="0" dirty="0" err="1">
                <a:solidFill>
                  <a:srgbClr val="4F81BD"/>
                </a:solidFill>
                <a:latin typeface="Arial"/>
                <a:ea typeface="ＭＳ Ｐゴシック"/>
              </a:rPr>
              <a:t>dossiergebonden</a:t>
            </a:r>
            <a:r>
              <a:rPr lang="nl-NL" sz="2000" kern="0" dirty="0">
                <a:solidFill>
                  <a:srgbClr val="4F81BD"/>
                </a:solidFill>
                <a:latin typeface="Arial"/>
                <a:ea typeface="ＭＳ Ｐゴシック"/>
              </a:rPr>
              <a:t> stuk via e-</a:t>
            </a:r>
            <a:r>
              <a:rPr lang="nl-NL" sz="2000" kern="0" dirty="0" err="1">
                <a:solidFill>
                  <a:srgbClr val="4F81BD"/>
                </a:solidFill>
                <a:latin typeface="Arial"/>
                <a:ea typeface="ＭＳ Ｐゴシック"/>
              </a:rPr>
              <a:t>Deposit</a:t>
            </a:r>
            <a:endParaRPr lang="nl-NL" sz="2000" kern="0" dirty="0">
              <a:solidFill>
                <a:srgbClr val="4F81BD"/>
              </a:solidFill>
              <a:latin typeface="Arial"/>
              <a:ea typeface="ＭＳ Ｐゴシック"/>
            </a:endParaRPr>
          </a:p>
          <a:p>
            <a:endParaRPr lang="nl-BE" sz="2400" kern="0" dirty="0">
              <a:solidFill>
                <a:srgbClr val="4F81BD"/>
              </a:solidFill>
              <a:latin typeface="Arial"/>
              <a:ea typeface="ＭＳ Ｐゴシック"/>
            </a:endParaRPr>
          </a:p>
        </p:txBody>
      </p:sp>
      <p:cxnSp>
        <p:nvCxnSpPr>
          <p:cNvPr id="8" name="Straight Arrow Connector 7">
            <a:extLst>
              <a:ext uri="{FF2B5EF4-FFF2-40B4-BE49-F238E27FC236}">
                <a16:creationId xmlns:a16="http://schemas.microsoft.com/office/drawing/2014/main" id="{F017C946-4C96-4ED7-B437-D5E2AF96193C}"/>
              </a:ext>
            </a:extLst>
          </p:cNvPr>
          <p:cNvCxnSpPr>
            <a:cxnSpLocks/>
          </p:cNvCxnSpPr>
          <p:nvPr/>
        </p:nvCxnSpPr>
        <p:spPr bwMode="auto">
          <a:xfrm flipV="1">
            <a:off x="5663952" y="2758918"/>
            <a:ext cx="0" cy="1833268"/>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
        <p:nvSpPr>
          <p:cNvPr id="11" name="Rectangle 10"/>
          <p:cNvSpPr/>
          <p:nvPr/>
        </p:nvSpPr>
        <p:spPr bwMode="auto">
          <a:xfrm>
            <a:off x="1775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prstClr val="black"/>
              </a:solidFill>
              <a:latin typeface="Arial" charset="0"/>
              <a:ea typeface="ＭＳ Ｐゴシック" pitchFamily="112" charset="-128"/>
            </a:endParaRPr>
          </a:p>
        </p:txBody>
      </p:sp>
      <p:pic>
        <p:nvPicPr>
          <p:cNvPr id="12" name="Imag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4000" y="6178545"/>
            <a:ext cx="720080" cy="693599"/>
          </a:xfrm>
          <a:prstGeom prst="rect">
            <a:avLst/>
          </a:prstGeom>
        </p:spPr>
      </p:pic>
    </p:spTree>
    <p:extLst>
      <p:ext uri="{BB962C8B-B14F-4D97-AF65-F5344CB8AC3E}">
        <p14:creationId xmlns:p14="http://schemas.microsoft.com/office/powerpoint/2010/main" val="1436314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0B3C0"/>
        </a:solid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C1529FE3-243E-AA44-A90E-698B8593D98A}"/>
              </a:ext>
            </a:extLst>
          </p:cNvPr>
          <p:cNvSpPr txBox="1"/>
          <p:nvPr/>
        </p:nvSpPr>
        <p:spPr>
          <a:xfrm>
            <a:off x="353962" y="637004"/>
            <a:ext cx="11189110" cy="1200329"/>
          </a:xfrm>
          <a:prstGeom prst="rect">
            <a:avLst/>
          </a:prstGeom>
          <a:noFill/>
        </p:spPr>
        <p:txBody>
          <a:bodyPr wrap="square">
            <a:spAutoFit/>
          </a:bodyPr>
          <a:lstStyle/>
          <a:p>
            <a:r>
              <a:rPr lang="nl-NL" sz="1800" dirty="0">
                <a:solidFill>
                  <a:schemeClr val="bg1"/>
                </a:solidFill>
              </a:rPr>
              <a:t>De aldus ingediende documenten worden automatisch opgenomen in de databank </a:t>
            </a:r>
            <a:r>
              <a:rPr lang="nl-NL" sz="1800" dirty="0" err="1">
                <a:solidFill>
                  <a:schemeClr val="bg1"/>
                </a:solidFill>
              </a:rPr>
              <a:t>JustX</a:t>
            </a:r>
            <a:r>
              <a:rPr lang="nl-NL" sz="1800" dirty="0">
                <a:solidFill>
                  <a:schemeClr val="bg1"/>
                </a:solidFill>
              </a:rPr>
              <a:t>. </a:t>
            </a:r>
          </a:p>
          <a:p>
            <a:r>
              <a:rPr lang="nl-NL" sz="1800" dirty="0" err="1">
                <a:solidFill>
                  <a:schemeClr val="bg1"/>
                </a:solidFill>
              </a:rPr>
              <a:t>JustX</a:t>
            </a:r>
            <a:r>
              <a:rPr lang="nl-NL" sz="1800" dirty="0">
                <a:solidFill>
                  <a:schemeClr val="bg1"/>
                </a:solidFill>
              </a:rPr>
              <a:t> is de centrale databank waar alle gegevens over rechtszaken elektronisch worden verzameld en gekoppeld.</a:t>
            </a:r>
          </a:p>
          <a:p>
            <a:r>
              <a:rPr lang="nl-NL" sz="1800" dirty="0">
                <a:solidFill>
                  <a:schemeClr val="bg1"/>
                </a:solidFill>
              </a:rPr>
              <a:t>Er wordt automatisch een ontvangstbevestiging naar de indiener verstuurd = garantie op al dan niet ontvangst. </a:t>
            </a:r>
          </a:p>
          <a:p>
            <a:r>
              <a:rPr lang="nl-NL" sz="1800" dirty="0">
                <a:solidFill>
                  <a:schemeClr val="bg1"/>
                </a:solidFill>
              </a:rPr>
              <a:t>Deze techniek vervangt de fysieke neerlegging ter griffie of toezenden per post of elektronische mail.</a:t>
            </a:r>
            <a:endParaRPr lang="nl-BE" sz="1800" dirty="0">
              <a:solidFill>
                <a:schemeClr val="bg1"/>
              </a:solidFill>
            </a:endParaRPr>
          </a:p>
        </p:txBody>
      </p:sp>
      <p:sp>
        <p:nvSpPr>
          <p:cNvPr id="4" name="TextBox 27">
            <a:extLst>
              <a:ext uri="{FF2B5EF4-FFF2-40B4-BE49-F238E27FC236}">
                <a16:creationId xmlns:a16="http://schemas.microsoft.com/office/drawing/2014/main" id="{5364B0B9-0D04-D9C7-C579-2AEB9B89BADA}"/>
              </a:ext>
            </a:extLst>
          </p:cNvPr>
          <p:cNvSpPr txBox="1"/>
          <p:nvPr/>
        </p:nvSpPr>
        <p:spPr>
          <a:xfrm>
            <a:off x="505884" y="2573879"/>
            <a:ext cx="4248471" cy="338554"/>
          </a:xfrm>
          <a:prstGeom prst="rect">
            <a:avLst/>
          </a:prstGeom>
          <a:solidFill>
            <a:schemeClr val="accent2"/>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BE" sz="1600" b="1" dirty="0">
                <a:solidFill>
                  <a:schemeClr val="bg1"/>
                </a:solidFill>
              </a:rPr>
              <a:t>Burger erkend bemiddelaar</a:t>
            </a:r>
            <a:endParaRPr lang="en-US" sz="1600" b="1" dirty="0">
              <a:solidFill>
                <a:schemeClr val="bg1"/>
              </a:solidFill>
            </a:endParaRPr>
          </a:p>
        </p:txBody>
      </p:sp>
      <p:cxnSp>
        <p:nvCxnSpPr>
          <p:cNvPr id="5" name="Straight Connector 26">
            <a:extLst>
              <a:ext uri="{FF2B5EF4-FFF2-40B4-BE49-F238E27FC236}">
                <a16:creationId xmlns:a16="http://schemas.microsoft.com/office/drawing/2014/main" id="{F5755A46-BDDA-426C-92AF-F06EB02F87AF}"/>
              </a:ext>
            </a:extLst>
          </p:cNvPr>
          <p:cNvCxnSpPr/>
          <p:nvPr/>
        </p:nvCxnSpPr>
        <p:spPr bwMode="auto">
          <a:xfrm>
            <a:off x="5399818" y="2573879"/>
            <a:ext cx="0" cy="2760446"/>
          </a:xfrm>
          <a:prstGeom prst="line">
            <a:avLst/>
          </a:prstGeom>
          <a:noFill/>
          <a:ln w="25400" cap="flat" cmpd="sng" algn="ctr">
            <a:solidFill>
              <a:schemeClr val="accent4"/>
            </a:solidFill>
            <a:prstDash val="dash"/>
            <a:headEnd type="none" w="med" len="med"/>
            <a:tailEnd type="none" w="med" len="med"/>
          </a:ln>
          <a:effectLst>
            <a:outerShdw blurRad="40000" dist="20000" dir="5400000" rotWithShape="0">
              <a:srgbClr val="000000">
                <a:alpha val="38000"/>
              </a:srgbClr>
            </a:outerShdw>
          </a:effectLst>
        </p:spPr>
      </p:cxnSp>
      <p:pic>
        <p:nvPicPr>
          <p:cNvPr id="6" name="Afbeelding 5">
            <a:extLst>
              <a:ext uri="{FF2B5EF4-FFF2-40B4-BE49-F238E27FC236}">
                <a16:creationId xmlns:a16="http://schemas.microsoft.com/office/drawing/2014/main" id="{54F88EBE-6877-A372-C915-2BB502D1DFBA}"/>
              </a:ext>
            </a:extLst>
          </p:cNvPr>
          <p:cNvPicPr>
            <a:picLocks noChangeAspect="1"/>
          </p:cNvPicPr>
          <p:nvPr/>
        </p:nvPicPr>
        <p:blipFill>
          <a:blip r:embed="rId2"/>
          <a:stretch>
            <a:fillRect/>
          </a:stretch>
        </p:blipFill>
        <p:spPr>
          <a:xfrm>
            <a:off x="610857" y="3302438"/>
            <a:ext cx="469433" cy="469433"/>
          </a:xfrm>
          <a:prstGeom prst="rect">
            <a:avLst/>
          </a:prstGeom>
        </p:spPr>
      </p:pic>
      <p:cxnSp>
        <p:nvCxnSpPr>
          <p:cNvPr id="7" name="Straight Arrow Connector 32">
            <a:extLst>
              <a:ext uri="{FF2B5EF4-FFF2-40B4-BE49-F238E27FC236}">
                <a16:creationId xmlns:a16="http://schemas.microsoft.com/office/drawing/2014/main" id="{A96FF566-809B-6F14-A64D-0BDF4216554C}"/>
              </a:ext>
            </a:extLst>
          </p:cNvPr>
          <p:cNvCxnSpPr/>
          <p:nvPr/>
        </p:nvCxnSpPr>
        <p:spPr bwMode="auto">
          <a:xfrm>
            <a:off x="1080290" y="3537154"/>
            <a:ext cx="511495" cy="0"/>
          </a:xfrm>
          <a:prstGeom prst="straightConnector1">
            <a:avLst/>
          </a:prstGeom>
          <a:solidFill>
            <a:srgbClr val="4F81BD"/>
          </a:solidFill>
          <a:ln w="31750" cap="flat" cmpd="sng" algn="ctr">
            <a:solidFill>
              <a:schemeClr val="bg1"/>
            </a:solidFill>
            <a:prstDash val="solid"/>
            <a:round/>
            <a:headEnd type="none" w="med" len="med"/>
            <a:tailEnd type="triangle"/>
          </a:ln>
          <a:effectLst/>
        </p:spPr>
      </p:cxnSp>
      <p:pic>
        <p:nvPicPr>
          <p:cNvPr id="8" name="Picture 34">
            <a:extLst>
              <a:ext uri="{FF2B5EF4-FFF2-40B4-BE49-F238E27FC236}">
                <a16:creationId xmlns:a16="http://schemas.microsoft.com/office/drawing/2014/main" id="{F809BF1E-FF10-09E4-C25E-A5AB61616526}"/>
              </a:ext>
            </a:extLst>
          </p:cNvPr>
          <p:cNvPicPr>
            <a:picLocks noChangeAspect="1"/>
          </p:cNvPicPr>
          <p:nvPr/>
        </p:nvPicPr>
        <p:blipFill>
          <a:blip r:embed="rId3"/>
          <a:stretch>
            <a:fillRect/>
          </a:stretch>
        </p:blipFill>
        <p:spPr>
          <a:xfrm>
            <a:off x="1687579" y="3198473"/>
            <a:ext cx="538796" cy="573398"/>
          </a:xfrm>
          <a:prstGeom prst="rect">
            <a:avLst/>
          </a:prstGeom>
        </p:spPr>
      </p:pic>
      <p:cxnSp>
        <p:nvCxnSpPr>
          <p:cNvPr id="9" name="Straight Arrow Connector 14">
            <a:extLst>
              <a:ext uri="{FF2B5EF4-FFF2-40B4-BE49-F238E27FC236}">
                <a16:creationId xmlns:a16="http://schemas.microsoft.com/office/drawing/2014/main" id="{8877D899-4A79-9C15-D533-8A7F9D18CEF6}"/>
              </a:ext>
            </a:extLst>
          </p:cNvPr>
          <p:cNvCxnSpPr/>
          <p:nvPr/>
        </p:nvCxnSpPr>
        <p:spPr bwMode="auto">
          <a:xfrm>
            <a:off x="2366218" y="3521695"/>
            <a:ext cx="756000" cy="0"/>
          </a:xfrm>
          <a:prstGeom prst="straightConnector1">
            <a:avLst/>
          </a:prstGeom>
          <a:solidFill>
            <a:srgbClr val="4F81BD"/>
          </a:solidFill>
          <a:ln w="31750" cap="flat" cmpd="sng" algn="ctr">
            <a:solidFill>
              <a:schemeClr val="bg1"/>
            </a:solidFill>
            <a:prstDash val="solid"/>
            <a:round/>
            <a:headEnd type="none" w="med" len="med"/>
            <a:tailEnd type="triangle"/>
          </a:ln>
          <a:effectLst/>
        </p:spPr>
      </p:cxnSp>
      <p:pic>
        <p:nvPicPr>
          <p:cNvPr id="10" name="Picture 16">
            <a:extLst>
              <a:ext uri="{FF2B5EF4-FFF2-40B4-BE49-F238E27FC236}">
                <a16:creationId xmlns:a16="http://schemas.microsoft.com/office/drawing/2014/main" id="{AFB6ED17-AA30-017F-BC66-C7A9E6C39F73}"/>
              </a:ext>
            </a:extLst>
          </p:cNvPr>
          <p:cNvPicPr>
            <a:picLocks noChangeAspect="1"/>
          </p:cNvPicPr>
          <p:nvPr/>
        </p:nvPicPr>
        <p:blipFill rotWithShape="1">
          <a:blip r:embed="rId4"/>
          <a:srcRect l="1852" r="1070" b="9623"/>
          <a:stretch/>
        </p:blipFill>
        <p:spPr>
          <a:xfrm>
            <a:off x="3303006" y="3120829"/>
            <a:ext cx="1624936" cy="728686"/>
          </a:xfrm>
          <a:prstGeom prst="rect">
            <a:avLst/>
          </a:prstGeom>
        </p:spPr>
      </p:pic>
      <p:sp>
        <p:nvSpPr>
          <p:cNvPr id="11" name="TextBox 10">
            <a:extLst>
              <a:ext uri="{FF2B5EF4-FFF2-40B4-BE49-F238E27FC236}">
                <a16:creationId xmlns:a16="http://schemas.microsoft.com/office/drawing/2014/main" id="{E6006560-93CE-2EAC-175A-33AD063896DC}"/>
              </a:ext>
            </a:extLst>
          </p:cNvPr>
          <p:cNvSpPr txBox="1"/>
          <p:nvPr/>
        </p:nvSpPr>
        <p:spPr>
          <a:xfrm>
            <a:off x="3240721" y="3849515"/>
            <a:ext cx="1923159" cy="261610"/>
          </a:xfrm>
          <a:prstGeom prst="rect">
            <a:avLst/>
          </a:prstGeom>
          <a:noFill/>
        </p:spPr>
        <p:txBody>
          <a:bodyPr wrap="square" rtlCol="0">
            <a:spAutoFit/>
          </a:bodyPr>
          <a:lstStyle/>
          <a:p>
            <a:pPr eaLnBrk="0" fontAlgn="base" hangingPunct="0">
              <a:spcBef>
                <a:spcPct val="0"/>
              </a:spcBef>
              <a:spcAft>
                <a:spcPct val="0"/>
              </a:spcAft>
            </a:pPr>
            <a:r>
              <a:rPr lang="nl-BE" sz="1100" b="1" dirty="0" err="1">
                <a:solidFill>
                  <a:schemeClr val="bg1"/>
                </a:solidFill>
                <a:latin typeface="Arial" charset="0"/>
                <a:ea typeface="ＭＳ Ｐゴシック" pitchFamily="34" charset="-128"/>
              </a:rPr>
              <a:t>Webservice</a:t>
            </a:r>
            <a:r>
              <a:rPr lang="nl-BE" sz="1100" b="1" dirty="0">
                <a:solidFill>
                  <a:schemeClr val="bg1"/>
                </a:solidFill>
                <a:latin typeface="Arial" charset="0"/>
                <a:ea typeface="ＭＳ Ｐゴシック" pitchFamily="34" charset="-128"/>
              </a:rPr>
              <a:t> e-</a:t>
            </a:r>
            <a:r>
              <a:rPr lang="nl-BE" sz="1100" b="1" dirty="0" err="1">
                <a:solidFill>
                  <a:schemeClr val="bg1"/>
                </a:solidFill>
                <a:latin typeface="Arial" charset="0"/>
                <a:ea typeface="ＭＳ Ｐゴシック" pitchFamily="34" charset="-128"/>
              </a:rPr>
              <a:t>Deposit</a:t>
            </a:r>
            <a:endParaRPr lang="en-US" sz="1100" b="1" dirty="0">
              <a:solidFill>
                <a:schemeClr val="bg1"/>
              </a:solidFill>
              <a:latin typeface="Arial" charset="0"/>
              <a:ea typeface="ＭＳ Ｐゴシック" pitchFamily="34" charset="-128"/>
            </a:endParaRPr>
          </a:p>
        </p:txBody>
      </p:sp>
      <p:pic>
        <p:nvPicPr>
          <p:cNvPr id="12" name="Afbeelding 11">
            <a:extLst>
              <a:ext uri="{FF2B5EF4-FFF2-40B4-BE49-F238E27FC236}">
                <a16:creationId xmlns:a16="http://schemas.microsoft.com/office/drawing/2014/main" id="{8A3FB89A-9E1D-3EA2-ED83-ADFF139BD0C3}"/>
              </a:ext>
            </a:extLst>
          </p:cNvPr>
          <p:cNvPicPr>
            <a:picLocks noChangeAspect="1"/>
          </p:cNvPicPr>
          <p:nvPr/>
        </p:nvPicPr>
        <p:blipFill>
          <a:blip r:embed="rId5"/>
          <a:stretch>
            <a:fillRect/>
          </a:stretch>
        </p:blipFill>
        <p:spPr>
          <a:xfrm>
            <a:off x="2533022" y="3027932"/>
            <a:ext cx="463336" cy="457240"/>
          </a:xfrm>
          <a:prstGeom prst="rect">
            <a:avLst/>
          </a:prstGeom>
        </p:spPr>
      </p:pic>
      <p:sp>
        <p:nvSpPr>
          <p:cNvPr id="13" name="TextBox 37">
            <a:extLst>
              <a:ext uri="{FF2B5EF4-FFF2-40B4-BE49-F238E27FC236}">
                <a16:creationId xmlns:a16="http://schemas.microsoft.com/office/drawing/2014/main" id="{346FC702-D772-1130-777A-73C97A56A6C8}"/>
              </a:ext>
            </a:extLst>
          </p:cNvPr>
          <p:cNvSpPr txBox="1"/>
          <p:nvPr/>
        </p:nvSpPr>
        <p:spPr>
          <a:xfrm>
            <a:off x="482050" y="3945568"/>
            <a:ext cx="1196480" cy="646331"/>
          </a:xfrm>
          <a:prstGeom prst="rect">
            <a:avLst/>
          </a:prstGeom>
          <a:noFill/>
        </p:spPr>
        <p:txBody>
          <a:bodyPr wrap="square" rtlCol="0">
            <a:spAutoFit/>
          </a:bodyPr>
          <a:lstStyle/>
          <a:p>
            <a:pPr eaLnBrk="0" fontAlgn="base" hangingPunct="0">
              <a:spcBef>
                <a:spcPct val="0"/>
              </a:spcBef>
              <a:spcAft>
                <a:spcPct val="0"/>
              </a:spcAft>
            </a:pPr>
            <a:r>
              <a:rPr lang="nl-BE" sz="1200" b="1" dirty="0">
                <a:solidFill>
                  <a:schemeClr val="bg1"/>
                </a:solidFill>
                <a:latin typeface="Arial" charset="0"/>
                <a:ea typeface="ＭＳ Ｐゴシック" pitchFamily="34" charset="-128"/>
              </a:rPr>
              <a:t>Burger erkend bemiddelaar</a:t>
            </a:r>
            <a:endParaRPr lang="en-US" sz="1100" dirty="0">
              <a:solidFill>
                <a:prstClr val="black"/>
              </a:solidFill>
              <a:latin typeface="Arial" charset="0"/>
              <a:ea typeface="ＭＳ Ｐゴシック" pitchFamily="34" charset="-128"/>
            </a:endParaRPr>
          </a:p>
        </p:txBody>
      </p:sp>
      <p:sp>
        <p:nvSpPr>
          <p:cNvPr id="14" name="TextBox 9">
            <a:extLst>
              <a:ext uri="{FF2B5EF4-FFF2-40B4-BE49-F238E27FC236}">
                <a16:creationId xmlns:a16="http://schemas.microsoft.com/office/drawing/2014/main" id="{A330FC35-A0C2-48D8-F5AC-8BFC0C3E3750}"/>
              </a:ext>
            </a:extLst>
          </p:cNvPr>
          <p:cNvSpPr txBox="1"/>
          <p:nvPr/>
        </p:nvSpPr>
        <p:spPr>
          <a:xfrm>
            <a:off x="1634469" y="3945568"/>
            <a:ext cx="1269803" cy="646331"/>
          </a:xfrm>
          <a:prstGeom prst="rect">
            <a:avLst/>
          </a:prstGeom>
          <a:noFill/>
        </p:spPr>
        <p:txBody>
          <a:bodyPr wrap="square" rtlCol="0">
            <a:spAutoFit/>
          </a:bodyPr>
          <a:lstStyle/>
          <a:p>
            <a:pPr eaLnBrk="0" fontAlgn="base" hangingPunct="0">
              <a:spcBef>
                <a:spcPct val="0"/>
              </a:spcBef>
              <a:spcAft>
                <a:spcPct val="0"/>
              </a:spcAft>
            </a:pPr>
            <a:r>
              <a:rPr lang="nl-BE" sz="1200" dirty="0">
                <a:solidFill>
                  <a:schemeClr val="bg1"/>
                </a:solidFill>
                <a:latin typeface="Arial" charset="0"/>
                <a:ea typeface="ＭＳ Ｐゴシック" pitchFamily="34" charset="-128"/>
              </a:rPr>
              <a:t>Brief </a:t>
            </a:r>
          </a:p>
          <a:p>
            <a:pPr eaLnBrk="0" fontAlgn="base" hangingPunct="0">
              <a:spcBef>
                <a:spcPct val="0"/>
              </a:spcBef>
              <a:spcAft>
                <a:spcPct val="0"/>
              </a:spcAft>
            </a:pPr>
            <a:r>
              <a:rPr lang="nl-BE" sz="1200" dirty="0">
                <a:solidFill>
                  <a:schemeClr val="bg1"/>
                </a:solidFill>
                <a:latin typeface="Arial" charset="0"/>
                <a:ea typeface="ＭＳ Ｐゴシック" pitchFamily="34" charset="-128"/>
              </a:rPr>
              <a:t>Verzoekschrift</a:t>
            </a:r>
          </a:p>
          <a:p>
            <a:pPr eaLnBrk="0" fontAlgn="base" hangingPunct="0">
              <a:spcBef>
                <a:spcPct val="0"/>
              </a:spcBef>
              <a:spcAft>
                <a:spcPct val="0"/>
              </a:spcAft>
            </a:pPr>
            <a:r>
              <a:rPr lang="nl-BE" sz="1200" dirty="0">
                <a:solidFill>
                  <a:schemeClr val="bg1"/>
                </a:solidFill>
                <a:latin typeface="Arial" charset="0"/>
                <a:ea typeface="ＭＳ Ｐゴシック" pitchFamily="34" charset="-128"/>
              </a:rPr>
              <a:t>Stukkenbundel</a:t>
            </a:r>
            <a:endParaRPr lang="en-US" sz="1200" dirty="0">
              <a:solidFill>
                <a:schemeClr val="bg1"/>
              </a:solidFill>
              <a:latin typeface="Arial" charset="0"/>
              <a:ea typeface="ＭＳ Ｐゴシック" pitchFamily="34" charset="-128"/>
            </a:endParaRPr>
          </a:p>
        </p:txBody>
      </p:sp>
      <p:cxnSp>
        <p:nvCxnSpPr>
          <p:cNvPr id="15" name="Straight Arrow Connector 22">
            <a:extLst>
              <a:ext uri="{FF2B5EF4-FFF2-40B4-BE49-F238E27FC236}">
                <a16:creationId xmlns:a16="http://schemas.microsoft.com/office/drawing/2014/main" id="{01D0EB6D-24E2-E10F-DED8-B9041355966C}"/>
              </a:ext>
            </a:extLst>
          </p:cNvPr>
          <p:cNvCxnSpPr/>
          <p:nvPr/>
        </p:nvCxnSpPr>
        <p:spPr bwMode="auto">
          <a:xfrm>
            <a:off x="5084421" y="3521695"/>
            <a:ext cx="864096" cy="0"/>
          </a:xfrm>
          <a:prstGeom prst="straightConnector1">
            <a:avLst/>
          </a:prstGeom>
          <a:solidFill>
            <a:srgbClr val="4F81BD"/>
          </a:solidFill>
          <a:ln w="31750" cap="flat" cmpd="sng" algn="ctr">
            <a:solidFill>
              <a:schemeClr val="bg1"/>
            </a:solidFill>
            <a:prstDash val="solid"/>
            <a:round/>
            <a:headEnd type="none" w="med" len="med"/>
            <a:tailEnd type="triangle"/>
          </a:ln>
          <a:effectLst/>
        </p:spPr>
      </p:cxnSp>
      <p:sp>
        <p:nvSpPr>
          <p:cNvPr id="16" name="TextBox 27">
            <a:extLst>
              <a:ext uri="{FF2B5EF4-FFF2-40B4-BE49-F238E27FC236}">
                <a16:creationId xmlns:a16="http://schemas.microsoft.com/office/drawing/2014/main" id="{DF454CCD-04C3-E679-B993-12F11C8AB8B1}"/>
              </a:ext>
            </a:extLst>
          </p:cNvPr>
          <p:cNvSpPr txBox="1"/>
          <p:nvPr/>
        </p:nvSpPr>
        <p:spPr>
          <a:xfrm>
            <a:off x="6045282" y="2574586"/>
            <a:ext cx="4248471" cy="338554"/>
          </a:xfrm>
          <a:prstGeom prst="rect">
            <a:avLst/>
          </a:prstGeom>
          <a:solidFill>
            <a:schemeClr val="accent2"/>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BE" sz="1600" b="1" dirty="0">
                <a:solidFill>
                  <a:schemeClr val="bg1"/>
                </a:solidFill>
              </a:rPr>
              <a:t>JUSTITIE</a:t>
            </a:r>
            <a:endParaRPr lang="en-US" sz="1600" b="1" dirty="0">
              <a:solidFill>
                <a:schemeClr val="bg1"/>
              </a:solidFill>
            </a:endParaRPr>
          </a:p>
        </p:txBody>
      </p:sp>
      <p:pic>
        <p:nvPicPr>
          <p:cNvPr id="17" name="Afbeelding 16">
            <a:extLst>
              <a:ext uri="{FF2B5EF4-FFF2-40B4-BE49-F238E27FC236}">
                <a16:creationId xmlns:a16="http://schemas.microsoft.com/office/drawing/2014/main" id="{6CC85504-F80F-5381-98AB-80DF598F11C1}"/>
              </a:ext>
            </a:extLst>
          </p:cNvPr>
          <p:cNvPicPr>
            <a:picLocks noChangeAspect="1"/>
          </p:cNvPicPr>
          <p:nvPr/>
        </p:nvPicPr>
        <p:blipFill>
          <a:blip r:embed="rId6"/>
          <a:stretch>
            <a:fillRect/>
          </a:stretch>
        </p:blipFill>
        <p:spPr>
          <a:xfrm>
            <a:off x="6420393" y="2983267"/>
            <a:ext cx="1219306" cy="1127858"/>
          </a:xfrm>
          <a:prstGeom prst="rect">
            <a:avLst/>
          </a:prstGeom>
        </p:spPr>
      </p:pic>
      <p:cxnSp>
        <p:nvCxnSpPr>
          <p:cNvPr id="18" name="Elbow Connector 17">
            <a:extLst>
              <a:ext uri="{FF2B5EF4-FFF2-40B4-BE49-F238E27FC236}">
                <a16:creationId xmlns:a16="http://schemas.microsoft.com/office/drawing/2014/main" id="{5EBA29F2-56A3-55B4-056A-619489BCE3D2}"/>
              </a:ext>
            </a:extLst>
          </p:cNvPr>
          <p:cNvCxnSpPr>
            <a:cxnSpLocks/>
          </p:cNvCxnSpPr>
          <p:nvPr/>
        </p:nvCxnSpPr>
        <p:spPr bwMode="auto">
          <a:xfrm rot="10800000" flipV="1">
            <a:off x="1336038" y="4319520"/>
            <a:ext cx="5841511" cy="750603"/>
          </a:xfrm>
          <a:prstGeom prst="bentConnector3">
            <a:avLst>
              <a:gd name="adj1" fmla="val 10"/>
            </a:avLst>
          </a:prstGeom>
          <a:solidFill>
            <a:srgbClr val="4F81BD"/>
          </a:solidFill>
          <a:ln w="31750" cap="flat" cmpd="sng" algn="ctr">
            <a:solidFill>
              <a:schemeClr val="bg1"/>
            </a:solidFill>
            <a:prstDash val="solid"/>
            <a:round/>
            <a:headEnd type="none" w="med" len="med"/>
            <a:tailEnd type="triangle"/>
          </a:ln>
          <a:effectLst/>
        </p:spPr>
      </p:cxnSp>
      <p:pic>
        <p:nvPicPr>
          <p:cNvPr id="21" name="Picture 6">
            <a:extLst>
              <a:ext uri="{FF2B5EF4-FFF2-40B4-BE49-F238E27FC236}">
                <a16:creationId xmlns:a16="http://schemas.microsoft.com/office/drawing/2014/main" id="{F0574E94-8764-8EF8-D1B6-A21525ACEE6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1215" y="4727721"/>
            <a:ext cx="623290" cy="585893"/>
          </a:xfrm>
          <a:prstGeom prst="rect">
            <a:avLst/>
          </a:prstGeom>
        </p:spPr>
      </p:pic>
      <p:cxnSp>
        <p:nvCxnSpPr>
          <p:cNvPr id="29" name="Straight Arrow Connector 29">
            <a:extLst>
              <a:ext uri="{FF2B5EF4-FFF2-40B4-BE49-F238E27FC236}">
                <a16:creationId xmlns:a16="http://schemas.microsoft.com/office/drawing/2014/main" id="{AE7D1994-DA27-38B2-9D6C-682C0F3C370D}"/>
              </a:ext>
            </a:extLst>
          </p:cNvPr>
          <p:cNvCxnSpPr/>
          <p:nvPr/>
        </p:nvCxnSpPr>
        <p:spPr bwMode="auto">
          <a:xfrm>
            <a:off x="7812610" y="3547196"/>
            <a:ext cx="864096" cy="0"/>
          </a:xfrm>
          <a:prstGeom prst="straightConnector1">
            <a:avLst/>
          </a:prstGeom>
          <a:solidFill>
            <a:srgbClr val="4F81BD"/>
          </a:solidFill>
          <a:ln w="31750" cap="flat" cmpd="sng" algn="ctr">
            <a:solidFill>
              <a:schemeClr val="bg1"/>
            </a:solidFill>
            <a:prstDash val="solid"/>
            <a:round/>
            <a:headEnd type="none" w="med" len="med"/>
            <a:tailEnd type="triangle"/>
          </a:ln>
          <a:effectLst/>
        </p:spPr>
      </p:cxnSp>
      <p:pic>
        <p:nvPicPr>
          <p:cNvPr id="30" name="Picture 18">
            <a:extLst>
              <a:ext uri="{FF2B5EF4-FFF2-40B4-BE49-F238E27FC236}">
                <a16:creationId xmlns:a16="http://schemas.microsoft.com/office/drawing/2014/main" id="{DA477B04-34EB-6F4A-6E82-0697D11A01E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51420" y="3122955"/>
            <a:ext cx="974362" cy="974362"/>
          </a:xfrm>
          <a:prstGeom prst="rect">
            <a:avLst/>
          </a:prstGeom>
        </p:spPr>
      </p:pic>
      <p:sp>
        <p:nvSpPr>
          <p:cNvPr id="31" name="TextBox 25">
            <a:extLst>
              <a:ext uri="{FF2B5EF4-FFF2-40B4-BE49-F238E27FC236}">
                <a16:creationId xmlns:a16="http://schemas.microsoft.com/office/drawing/2014/main" id="{CF1E9043-2F1D-C97E-0116-FF935516DD31}"/>
              </a:ext>
            </a:extLst>
          </p:cNvPr>
          <p:cNvSpPr txBox="1"/>
          <p:nvPr/>
        </p:nvSpPr>
        <p:spPr>
          <a:xfrm>
            <a:off x="8795650" y="4124587"/>
            <a:ext cx="1538964" cy="461665"/>
          </a:xfrm>
          <a:prstGeom prst="rect">
            <a:avLst/>
          </a:prstGeom>
          <a:noFill/>
        </p:spPr>
        <p:txBody>
          <a:bodyPr wrap="square" rtlCol="0">
            <a:spAutoFit/>
          </a:bodyPr>
          <a:lstStyle/>
          <a:p>
            <a:pPr eaLnBrk="0" fontAlgn="base" hangingPunct="0">
              <a:spcBef>
                <a:spcPct val="0"/>
              </a:spcBef>
              <a:spcAft>
                <a:spcPct val="0"/>
              </a:spcAft>
            </a:pPr>
            <a:r>
              <a:rPr lang="nl-BE" sz="1200" b="1" dirty="0">
                <a:solidFill>
                  <a:schemeClr val="bg1"/>
                </a:solidFill>
                <a:latin typeface="Arial" charset="0"/>
                <a:ea typeface="ＭＳ Ｐゴシック" pitchFamily="34" charset="-128"/>
              </a:rPr>
              <a:t>Applicatie Hoven </a:t>
            </a:r>
          </a:p>
          <a:p>
            <a:pPr eaLnBrk="0" fontAlgn="base" hangingPunct="0">
              <a:spcBef>
                <a:spcPct val="0"/>
              </a:spcBef>
              <a:spcAft>
                <a:spcPct val="0"/>
              </a:spcAft>
            </a:pPr>
            <a:r>
              <a:rPr lang="nl-BE" sz="1200" b="1" dirty="0">
                <a:solidFill>
                  <a:schemeClr val="bg1"/>
                </a:solidFill>
                <a:latin typeface="Arial" charset="0"/>
                <a:ea typeface="ＭＳ Ｐゴシック" pitchFamily="34" charset="-128"/>
              </a:rPr>
              <a:t>en Rechtbanken </a:t>
            </a:r>
            <a:endParaRPr lang="en-US" sz="1200" b="1" dirty="0">
              <a:solidFill>
                <a:schemeClr val="bg1"/>
              </a:solidFill>
              <a:latin typeface="Arial" charset="0"/>
              <a:ea typeface="ＭＳ Ｐゴシック" pitchFamily="34" charset="-128"/>
            </a:endParaRPr>
          </a:p>
        </p:txBody>
      </p:sp>
      <p:sp>
        <p:nvSpPr>
          <p:cNvPr id="32" name="Oval 30">
            <a:extLst>
              <a:ext uri="{FF2B5EF4-FFF2-40B4-BE49-F238E27FC236}">
                <a16:creationId xmlns:a16="http://schemas.microsoft.com/office/drawing/2014/main" id="{CD5C6167-148D-DB88-DA61-F8F0F43EEE68}"/>
              </a:ext>
            </a:extLst>
          </p:cNvPr>
          <p:cNvSpPr/>
          <p:nvPr/>
        </p:nvSpPr>
        <p:spPr bwMode="auto">
          <a:xfrm>
            <a:off x="8029440" y="3048770"/>
            <a:ext cx="468052" cy="415564"/>
          </a:xfrm>
          <a:prstGeom prst="ellipse">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fr-BE" sz="1600" b="1" dirty="0">
                <a:solidFill>
                  <a:prstClr val="white"/>
                </a:solidFill>
                <a:latin typeface="Arial" charset="0"/>
                <a:ea typeface="ＭＳ Ｐゴシック" pitchFamily="112" charset="-128"/>
              </a:rPr>
              <a:t>3</a:t>
            </a:r>
          </a:p>
        </p:txBody>
      </p:sp>
      <p:sp>
        <p:nvSpPr>
          <p:cNvPr id="33" name="Oval 28">
            <a:extLst>
              <a:ext uri="{FF2B5EF4-FFF2-40B4-BE49-F238E27FC236}">
                <a16:creationId xmlns:a16="http://schemas.microsoft.com/office/drawing/2014/main" id="{15FFFB8B-87E2-A358-396C-2B351A6A25E0}"/>
              </a:ext>
            </a:extLst>
          </p:cNvPr>
          <p:cNvSpPr/>
          <p:nvPr/>
        </p:nvSpPr>
        <p:spPr bwMode="auto">
          <a:xfrm>
            <a:off x="5165792" y="4786661"/>
            <a:ext cx="468052" cy="415564"/>
          </a:xfrm>
          <a:prstGeom prst="ellipse">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fr-BE" sz="1600" b="1" dirty="0">
                <a:solidFill>
                  <a:prstClr val="white"/>
                </a:solidFill>
                <a:latin typeface="Arial" charset="0"/>
                <a:ea typeface="ＭＳ Ｐゴシック" pitchFamily="112" charset="-128"/>
              </a:rPr>
              <a:t>2</a:t>
            </a:r>
          </a:p>
        </p:txBody>
      </p:sp>
      <p:sp>
        <p:nvSpPr>
          <p:cNvPr id="34" name="TextBox 24">
            <a:extLst>
              <a:ext uri="{FF2B5EF4-FFF2-40B4-BE49-F238E27FC236}">
                <a16:creationId xmlns:a16="http://schemas.microsoft.com/office/drawing/2014/main" id="{24A90376-D4D7-12EA-09AB-D6671CD4158A}"/>
              </a:ext>
            </a:extLst>
          </p:cNvPr>
          <p:cNvSpPr txBox="1"/>
          <p:nvPr/>
        </p:nvSpPr>
        <p:spPr>
          <a:xfrm>
            <a:off x="444809" y="5278519"/>
            <a:ext cx="1512168" cy="461665"/>
          </a:xfrm>
          <a:prstGeom prst="rect">
            <a:avLst/>
          </a:prstGeom>
          <a:noFill/>
        </p:spPr>
        <p:txBody>
          <a:bodyPr wrap="square" rtlCol="0">
            <a:spAutoFit/>
          </a:bodyPr>
          <a:lstStyle/>
          <a:p>
            <a:pPr eaLnBrk="0" fontAlgn="base" hangingPunct="0">
              <a:spcBef>
                <a:spcPct val="0"/>
              </a:spcBef>
              <a:spcAft>
                <a:spcPct val="0"/>
              </a:spcAft>
            </a:pPr>
            <a:r>
              <a:rPr lang="nl-BE" sz="1200" b="1" dirty="0">
                <a:solidFill>
                  <a:schemeClr val="bg1"/>
                </a:solidFill>
                <a:latin typeface="Arial" charset="0"/>
                <a:ea typeface="ＭＳ Ｐゴシック" pitchFamily="34" charset="-128"/>
              </a:rPr>
              <a:t>Automatisch </a:t>
            </a:r>
          </a:p>
          <a:p>
            <a:pPr eaLnBrk="0" fontAlgn="base" hangingPunct="0">
              <a:spcBef>
                <a:spcPct val="0"/>
              </a:spcBef>
              <a:spcAft>
                <a:spcPct val="0"/>
              </a:spcAft>
            </a:pPr>
            <a:r>
              <a:rPr lang="nl-BE" sz="1200" b="1" dirty="0">
                <a:solidFill>
                  <a:schemeClr val="bg1"/>
                </a:solidFill>
                <a:latin typeface="Arial" charset="0"/>
                <a:ea typeface="ＭＳ Ｐゴシック" pitchFamily="34" charset="-128"/>
              </a:rPr>
              <a:t>Ontvangstbewijs</a:t>
            </a:r>
            <a:endParaRPr lang="en-US" sz="1200" b="1" dirty="0">
              <a:solidFill>
                <a:schemeClr val="bg1"/>
              </a:solidFill>
              <a:latin typeface="Arial" charset="0"/>
              <a:ea typeface="ＭＳ Ｐゴシック" pitchFamily="34" charset="-128"/>
            </a:endParaRPr>
          </a:p>
        </p:txBody>
      </p:sp>
      <p:sp>
        <p:nvSpPr>
          <p:cNvPr id="35" name="Tekstvak 34">
            <a:extLst>
              <a:ext uri="{FF2B5EF4-FFF2-40B4-BE49-F238E27FC236}">
                <a16:creationId xmlns:a16="http://schemas.microsoft.com/office/drawing/2014/main" id="{C4A7C71E-AA82-961B-76AD-3EE1047372E4}"/>
              </a:ext>
            </a:extLst>
          </p:cNvPr>
          <p:cNvSpPr txBox="1"/>
          <p:nvPr/>
        </p:nvSpPr>
        <p:spPr>
          <a:xfrm>
            <a:off x="505883" y="5919019"/>
            <a:ext cx="10929031" cy="646331"/>
          </a:xfrm>
          <a:prstGeom prst="rect">
            <a:avLst/>
          </a:prstGeom>
          <a:noFill/>
        </p:spPr>
        <p:txBody>
          <a:bodyPr wrap="square" rtlCol="0">
            <a:spAutoFit/>
          </a:bodyPr>
          <a:lstStyle/>
          <a:p>
            <a:pPr algn="ctr"/>
            <a:r>
              <a:rPr lang="nl-BE" b="1" dirty="0">
                <a:solidFill>
                  <a:schemeClr val="bg1"/>
                </a:solidFill>
              </a:rPr>
              <a:t>Zo u beroepshalve geen voorbehouden toegangskanaal heeft, opereert u dus als erkend bemiddelaar onder uw eigen identiteit van burger om u te registreren bij e-</a:t>
            </a:r>
            <a:r>
              <a:rPr lang="nl-BE" b="1" dirty="0" err="1">
                <a:solidFill>
                  <a:schemeClr val="bg1"/>
                </a:solidFill>
              </a:rPr>
              <a:t>deposit</a:t>
            </a:r>
            <a:r>
              <a:rPr lang="nl-BE" b="1" dirty="0">
                <a:solidFill>
                  <a:schemeClr val="bg1"/>
                </a:solidFill>
              </a:rPr>
              <a:t> en er documenten in te dienen, ook voor uw klanten.</a:t>
            </a:r>
            <a:r>
              <a:rPr lang="nl-BE" b="1" dirty="0"/>
              <a:t> </a:t>
            </a:r>
          </a:p>
        </p:txBody>
      </p:sp>
    </p:spTree>
    <p:extLst>
      <p:ext uri="{BB962C8B-B14F-4D97-AF65-F5344CB8AC3E}">
        <p14:creationId xmlns:p14="http://schemas.microsoft.com/office/powerpoint/2010/main" val="3713595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BB30E935-66CE-B439-8541-C453AAD0459B}"/>
              </a:ext>
            </a:extLst>
          </p:cNvPr>
          <p:cNvSpPr txBox="1">
            <a:spLocks/>
          </p:cNvSpPr>
          <p:nvPr/>
        </p:nvSpPr>
        <p:spPr bwMode="auto">
          <a:xfrm>
            <a:off x="8465574" y="6007510"/>
            <a:ext cx="914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200" kern="1200">
                <a:solidFill>
                  <a:schemeClr val="bg1"/>
                </a:solidFill>
                <a:latin typeface="Arial" charset="0"/>
                <a:ea typeface="ＭＳ Ｐゴシック" pitchFamily="112"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621A490-B718-482A-9F4F-71535322951A}" type="slidenum">
              <a:rPr kumimoji="0" lang="en-US" sz="1200" b="0" i="0" u="none" strike="noStrike" kern="1200" cap="none" spc="0" normalizeH="0" baseline="0" noProof="0" smtClean="0">
                <a:ln>
                  <a:noFill/>
                </a:ln>
                <a:solidFill>
                  <a:prstClr val="white"/>
                </a:solidFill>
                <a:effectLst/>
                <a:uLnTx/>
                <a:uFillTx/>
                <a:latin typeface="Arial" charset="0"/>
                <a:ea typeface="ＭＳ Ｐゴシック" pitchFamily="112"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12" charset="-128"/>
              <a:cs typeface="+mn-cs"/>
            </a:endParaRPr>
          </a:p>
        </p:txBody>
      </p:sp>
      <p:sp>
        <p:nvSpPr>
          <p:cNvPr id="3" name="Content Placeholder 2">
            <a:extLst>
              <a:ext uri="{FF2B5EF4-FFF2-40B4-BE49-F238E27FC236}">
                <a16:creationId xmlns:a16="http://schemas.microsoft.com/office/drawing/2014/main" id="{BB38C75B-7419-7436-C8B7-6AF7555E8CB8}"/>
              </a:ext>
            </a:extLst>
          </p:cNvPr>
          <p:cNvSpPr txBox="1">
            <a:spLocks/>
          </p:cNvSpPr>
          <p:nvPr/>
        </p:nvSpPr>
        <p:spPr bwMode="auto">
          <a:xfrm>
            <a:off x="1706694" y="1883582"/>
            <a:ext cx="8528048" cy="3790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342900" indent="-342900" algn="l" rtl="0" eaLnBrk="0" fontAlgn="base" hangingPunct="0">
              <a:spcBef>
                <a:spcPct val="20000"/>
              </a:spcBef>
              <a:spcAft>
                <a:spcPct val="0"/>
              </a:spcAft>
              <a:defRPr sz="2400">
                <a:solidFill>
                  <a:schemeClr val="tx1"/>
                </a:solidFill>
                <a:latin typeface="+mn-lt"/>
                <a:ea typeface="+mn-ea"/>
                <a:cs typeface="ＭＳ Ｐゴシック"/>
              </a:defRPr>
            </a:lvl1pPr>
            <a:lvl2pPr marL="742950" indent="-285750" algn="l" rtl="0" eaLnBrk="0" fontAlgn="base" hangingPunct="0">
              <a:spcBef>
                <a:spcPct val="20000"/>
              </a:spcBef>
              <a:spcAft>
                <a:spcPct val="0"/>
              </a:spcAft>
              <a:buFont typeface="Times" pitchFamily="112" charset="0"/>
              <a:defRPr sz="20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a:solidFill>
                  <a:schemeClr val="tx1"/>
                </a:solidFill>
                <a:latin typeface="+mn-lt"/>
                <a:ea typeface="+mn-ea"/>
                <a:cs typeface="ＭＳ Ｐゴシック"/>
              </a:defRPr>
            </a:lvl3pPr>
            <a:lvl4pPr marL="1562100" indent="-228600" algn="l" rtl="0" eaLnBrk="0" fontAlgn="base" hangingPunct="0">
              <a:spcBef>
                <a:spcPct val="20000"/>
              </a:spcBef>
              <a:spcAft>
                <a:spcPct val="0"/>
              </a:spcAft>
              <a:buFont typeface="Times" pitchFamily="112" charset="0"/>
              <a:buChar char="•"/>
              <a:defRPr sz="1600">
                <a:solidFill>
                  <a:schemeClr val="tx1"/>
                </a:solidFill>
                <a:latin typeface="+mn-lt"/>
                <a:ea typeface="+mn-ea"/>
                <a:cs typeface="ＭＳ Ｐゴシック"/>
              </a:defRPr>
            </a:lvl4pPr>
            <a:lvl5pPr marL="1981200" indent="-228600" algn="l" rtl="0" eaLnBrk="0" fontAlgn="base" hangingPunct="0">
              <a:spcBef>
                <a:spcPct val="20000"/>
              </a:spcBef>
              <a:spcAft>
                <a:spcPct val="0"/>
              </a:spcAft>
              <a:buFont typeface="Times" pitchFamily="112" charset="0"/>
              <a:buChar char="•"/>
              <a:defRPr sz="1600" i="1">
                <a:solidFill>
                  <a:schemeClr val="tx1"/>
                </a:solidFill>
                <a:latin typeface="+mn-lt"/>
                <a:ea typeface="+mn-ea"/>
                <a:cs typeface="ＭＳ Ｐゴシック"/>
              </a:defRPr>
            </a:lvl5pPr>
            <a:lvl6pPr marL="2438400" indent="-228600" algn="l" rtl="0" fontAlgn="base">
              <a:spcBef>
                <a:spcPct val="20000"/>
              </a:spcBef>
              <a:spcAft>
                <a:spcPct val="0"/>
              </a:spcAft>
              <a:buFont typeface="Times" pitchFamily="-112" charset="0"/>
              <a:buChar char="•"/>
              <a:defRPr sz="1600" i="1">
                <a:solidFill>
                  <a:schemeClr val="tx1"/>
                </a:solidFill>
                <a:latin typeface="+mn-lt"/>
                <a:ea typeface="+mn-ea"/>
              </a:defRPr>
            </a:lvl6pPr>
            <a:lvl7pPr marL="2895600" indent="-228600" algn="l" rtl="0" fontAlgn="base">
              <a:spcBef>
                <a:spcPct val="20000"/>
              </a:spcBef>
              <a:spcAft>
                <a:spcPct val="0"/>
              </a:spcAft>
              <a:buFont typeface="Times" pitchFamily="-112" charset="0"/>
              <a:buChar char="•"/>
              <a:defRPr sz="1600" i="1">
                <a:solidFill>
                  <a:schemeClr val="tx1"/>
                </a:solidFill>
                <a:latin typeface="+mn-lt"/>
                <a:ea typeface="+mn-ea"/>
              </a:defRPr>
            </a:lvl7pPr>
            <a:lvl8pPr marL="3352800" indent="-228600" algn="l" rtl="0" fontAlgn="base">
              <a:spcBef>
                <a:spcPct val="20000"/>
              </a:spcBef>
              <a:spcAft>
                <a:spcPct val="0"/>
              </a:spcAft>
              <a:buFont typeface="Times" pitchFamily="-112" charset="0"/>
              <a:buChar char="•"/>
              <a:defRPr sz="1600" i="1">
                <a:solidFill>
                  <a:schemeClr val="tx1"/>
                </a:solidFill>
                <a:latin typeface="+mn-lt"/>
                <a:ea typeface="+mn-ea"/>
              </a:defRPr>
            </a:lvl8pPr>
            <a:lvl9pPr marL="3810000" indent="-228600" algn="l" rtl="0" fontAlgn="base">
              <a:spcBef>
                <a:spcPct val="20000"/>
              </a:spcBef>
              <a:spcAft>
                <a:spcPct val="0"/>
              </a:spcAft>
              <a:buFont typeface="Times" pitchFamily="-112" charset="0"/>
              <a:buChar char="•"/>
              <a:defRPr sz="1600" i="1">
                <a:solidFill>
                  <a:schemeClr val="tx1"/>
                </a:solidFill>
                <a:latin typeface="+mn-lt"/>
                <a:ea typeface="+mn-ea"/>
              </a:defRPr>
            </a:lvl9pPr>
          </a:lstStyle>
          <a:p>
            <a:pPr marL="0" marR="0" lvl="0" indent="0" algn="just" defTabSz="914400" rtl="0" eaLnBrk="0" fontAlgn="base" latinLnBrk="0" hangingPunct="0">
              <a:lnSpc>
                <a:spcPct val="100000"/>
              </a:lnSpc>
              <a:spcBef>
                <a:spcPct val="20000"/>
              </a:spcBef>
              <a:spcAft>
                <a:spcPct val="0"/>
              </a:spcAft>
              <a:buClrTx/>
              <a:buSzTx/>
              <a:buFontTx/>
              <a:buNone/>
              <a:tabLst/>
              <a:defRPr/>
            </a:pPr>
            <a:r>
              <a:rPr kumimoji="0" lang="nl-NL" sz="1400" b="0" i="0" u="none" strike="noStrike" kern="0" cap="none" spc="0" normalizeH="0" baseline="0" noProof="0">
                <a:ln>
                  <a:noFill/>
                </a:ln>
                <a:solidFill>
                  <a:sysClr val="windowText" lastClr="000000"/>
                </a:solidFill>
                <a:effectLst/>
                <a:uLnTx/>
                <a:uFillTx/>
                <a:latin typeface="Arial"/>
                <a:ea typeface="ＭＳ Ｐゴシック"/>
              </a:rPr>
              <a:t>e-Deposit werd onlangs vernieuwd voor wat betreft neerleggingen van stukkenbundels.  De nieuwe aanpak die hierbij werd geïmplementeerd kan als volgt worden samengevat :  </a:t>
            </a:r>
          </a:p>
          <a:p>
            <a:pPr marL="285750" marR="0" lvl="0" indent="-285750" algn="just"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nl-NL" sz="1400" b="0" i="0" u="none" strike="noStrike" kern="0" cap="none" spc="0" normalizeH="0" baseline="0" noProof="0">
              <a:ln>
                <a:noFill/>
              </a:ln>
              <a:solidFill>
                <a:sysClr val="windowText" lastClr="000000"/>
              </a:solidFill>
              <a:effectLst/>
              <a:uLnTx/>
              <a:uFillTx/>
              <a:latin typeface="Arial"/>
              <a:ea typeface="ＭＳ Ｐゴシック"/>
            </a:endParaRPr>
          </a:p>
          <a:p>
            <a:pPr marL="285750" marR="0" lvl="0" indent="-285750" algn="just"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400" b="0" i="0" u="none" strike="noStrike" kern="0" cap="none" spc="0" normalizeH="0" baseline="0" noProof="0">
                <a:ln>
                  <a:noFill/>
                </a:ln>
                <a:solidFill>
                  <a:sysClr val="windowText" lastClr="000000"/>
                </a:solidFill>
                <a:effectLst/>
                <a:uLnTx/>
                <a:uFillTx/>
                <a:latin typeface="Arial"/>
                <a:ea typeface="ＭＳ Ｐゴシック"/>
              </a:rPr>
              <a:t>De indiener "start" met een nieuwe, lege stukkenbundel, en voegt daaraan de door hem gewenste stukken toe.  De stukkenbundel wordt pas als ingediend beschouwd van zodra zij door de indiener wordt neegelegd.  </a:t>
            </a:r>
          </a:p>
          <a:p>
            <a:pPr marL="0" marR="0" lvl="0" indent="0" algn="just" defTabSz="914400" rtl="0" eaLnBrk="0" fontAlgn="base" latinLnBrk="0" hangingPunct="0">
              <a:lnSpc>
                <a:spcPct val="100000"/>
              </a:lnSpc>
              <a:spcBef>
                <a:spcPct val="20000"/>
              </a:spcBef>
              <a:spcAft>
                <a:spcPct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ea typeface="ＭＳ Ｐゴシック"/>
            </a:endParaRPr>
          </a:p>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400" b="0" i="0" u="none" strike="noStrike" kern="0" cap="none" spc="0" normalizeH="0" baseline="0" noProof="0">
                <a:ln>
                  <a:noFill/>
                </a:ln>
                <a:solidFill>
                  <a:sysClr val="windowText" lastClr="000000"/>
                </a:solidFill>
                <a:effectLst/>
                <a:uLnTx/>
                <a:uFillTx/>
                <a:latin typeface="Arial"/>
                <a:ea typeface="ＭＳ Ｐゴシック"/>
              </a:rPr>
              <a:t>De stukkenbundel kan door de indiener bewust open gehouden worden.  De indiener kan stukken in de stukkenbundel toevoegen of wijzigen zolang de status daarvan "nog niet ingediend" is.  Men noemt deze fase de "voorbereiding van de stukkenbundel".</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nl-BE" sz="1400" b="0" i="0" u="none" strike="noStrike" kern="0" cap="none" spc="0" normalizeH="0" baseline="0" noProof="0">
              <a:ln>
                <a:noFill/>
              </a:ln>
              <a:solidFill>
                <a:sysClr val="windowText" lastClr="000000"/>
              </a:solidFill>
              <a:effectLst/>
              <a:uLnTx/>
              <a:uFillTx/>
              <a:latin typeface="Arial"/>
              <a:ea typeface="ＭＳ Ｐゴシック"/>
            </a:endParaRPr>
          </a:p>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400" b="0" i="0" u="none" strike="noStrike" kern="0" cap="none" spc="0" normalizeH="0" baseline="0" noProof="0">
                <a:ln>
                  <a:noFill/>
                </a:ln>
                <a:solidFill>
                  <a:sysClr val="windowText" lastClr="000000"/>
                </a:solidFill>
                <a:effectLst/>
                <a:uLnTx/>
                <a:uFillTx/>
                <a:latin typeface="Arial"/>
                <a:ea typeface="ＭＳ Ｐゴシック"/>
              </a:rPr>
              <a:t>Tijdens het proces van de voorbereiding van een stukkenbundel is het tevens mogelijk om de volgorde van stukken in de stukkenbundel wijzigen, en de stukken te hernoemen.</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nl-BE" sz="1400" b="0" i="0" u="none" strike="noStrike" kern="0" cap="none" spc="0" normalizeH="0" baseline="0" noProof="0">
              <a:ln>
                <a:noFill/>
              </a:ln>
              <a:solidFill>
                <a:sysClr val="windowText" lastClr="000000"/>
              </a:solidFill>
              <a:effectLst/>
              <a:uLnTx/>
              <a:uFillTx/>
              <a:latin typeface="Arial"/>
              <a:ea typeface="ＭＳ Ｐゴシック"/>
            </a:endParaRPr>
          </a:p>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400" b="0" i="0" u="none" strike="noStrike" kern="0" cap="none" spc="0" normalizeH="0" baseline="0" noProof="0">
                <a:ln>
                  <a:noFill/>
                </a:ln>
                <a:solidFill>
                  <a:sysClr val="windowText" lastClr="000000"/>
                </a:solidFill>
                <a:effectLst/>
                <a:uLnTx/>
                <a:uFillTx/>
                <a:latin typeface="Arial"/>
                <a:ea typeface="ＭＳ Ｐゴシック"/>
              </a:rPr>
              <a:t>Na indienen verzendt het systeem een ontvangstmelding met ondermeer een oplijsting van de in de betreffende stukkenbundel aanwezige stukken.</a:t>
            </a:r>
            <a:endParaRPr kumimoji="0" lang="nl-BE" sz="1400" b="0" i="0" u="none" strike="noStrike" kern="0" cap="none" spc="0" normalizeH="0" baseline="0" noProof="0">
              <a:ln>
                <a:noFill/>
              </a:ln>
              <a:solidFill>
                <a:sysClr val="windowText" lastClr="000000"/>
              </a:solidFill>
              <a:effectLst/>
              <a:uLnTx/>
              <a:uFillTx/>
              <a:latin typeface="Arial"/>
              <a:ea typeface="ＭＳ Ｐゴシック"/>
            </a:endParaRPr>
          </a:p>
          <a:p>
            <a:pPr marL="285750" marR="0" lvl="0" indent="-285750" algn="just"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nl-BE" sz="1400" b="0" i="0" u="none" strike="noStrike" kern="0" cap="none" spc="0" normalizeH="0" baseline="0" noProof="0">
              <a:ln>
                <a:noFill/>
              </a:ln>
              <a:solidFill>
                <a:sysClr val="windowText" lastClr="000000"/>
              </a:solidFill>
              <a:effectLst/>
              <a:uLnTx/>
              <a:uFillTx/>
              <a:latin typeface="Arial"/>
              <a:ea typeface="ＭＳ Ｐゴシック"/>
            </a:endParaRPr>
          </a:p>
          <a:p>
            <a:pPr marL="285750" marR="0" lvl="0" indent="-285750" algn="just"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fr-BE" sz="1400" b="0" i="0" u="none" strike="noStrike" kern="0" cap="none" spc="0" normalizeH="0" baseline="0" noProof="0" dirty="0">
              <a:ln>
                <a:noFill/>
              </a:ln>
              <a:solidFill>
                <a:sysClr val="windowText" lastClr="000000"/>
              </a:solidFill>
              <a:effectLst/>
              <a:uLnTx/>
              <a:uFillTx/>
              <a:latin typeface="Arial"/>
              <a:ea typeface="ＭＳ Ｐゴシック"/>
            </a:endParaRPr>
          </a:p>
        </p:txBody>
      </p:sp>
      <p:sp>
        <p:nvSpPr>
          <p:cNvPr id="4" name="Title 1">
            <a:extLst>
              <a:ext uri="{FF2B5EF4-FFF2-40B4-BE49-F238E27FC236}">
                <a16:creationId xmlns:a16="http://schemas.microsoft.com/office/drawing/2014/main" id="{27AD4CD7-E81B-0D57-253B-5CAD03A36B2B}"/>
              </a:ext>
            </a:extLst>
          </p:cNvPr>
          <p:cNvSpPr txBox="1">
            <a:spLocks/>
          </p:cNvSpPr>
          <p:nvPr/>
        </p:nvSpPr>
        <p:spPr bwMode="auto">
          <a:xfrm>
            <a:off x="1834723" y="524558"/>
            <a:ext cx="874846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6"/>
            </a:pPr>
            <a:endParaRPr lang="nl-BE" sz="2400" kern="0" dirty="0">
              <a:solidFill>
                <a:srgbClr val="1F497D">
                  <a:lumMod val="75000"/>
                </a:srgbClr>
              </a:solidFill>
              <a:latin typeface="Arial"/>
              <a:ea typeface="ＭＳ Ｐゴシック"/>
            </a:endParaRPr>
          </a:p>
          <a:p>
            <a:pPr marL="457200" indent="-457200">
              <a:buFont typeface="+mj-lt"/>
              <a:buAutoNum type="arabicPeriod" startAt="7"/>
            </a:pPr>
            <a:r>
              <a:rPr lang="nl-BE" sz="2400" kern="0" dirty="0">
                <a:solidFill>
                  <a:srgbClr val="1F497D">
                    <a:lumMod val="75000"/>
                  </a:srgbClr>
                </a:solidFill>
                <a:latin typeface="Arial"/>
                <a:ea typeface="ＭＳ Ｐゴシック"/>
              </a:rPr>
              <a:t>e-Deposit</a:t>
            </a:r>
          </a:p>
          <a:p>
            <a:r>
              <a:rPr lang="nl-BE" sz="2000" kern="0" dirty="0">
                <a:solidFill>
                  <a:srgbClr val="4F81BD"/>
                </a:solidFill>
                <a:latin typeface="Arial"/>
                <a:ea typeface="ＭＳ Ｐゴシック"/>
              </a:rPr>
              <a:t>Voorbereiden en n</a:t>
            </a:r>
            <a:r>
              <a:rPr lang="nl-NL" sz="2000" kern="0" dirty="0">
                <a:solidFill>
                  <a:srgbClr val="4F81BD"/>
                </a:solidFill>
                <a:latin typeface="Arial"/>
                <a:ea typeface="ＭＳ Ｐゴシック"/>
              </a:rPr>
              <a:t>eerleggen van een stukkenbundel: zie voor de verdere toelichting hierover naar de website e-</a:t>
            </a:r>
            <a:r>
              <a:rPr lang="nl-NL" sz="2000" kern="0" dirty="0" err="1">
                <a:solidFill>
                  <a:srgbClr val="4F81BD"/>
                </a:solidFill>
                <a:latin typeface="Arial"/>
                <a:ea typeface="ＭＳ Ｐゴシック"/>
              </a:rPr>
              <a:t>deposit</a:t>
            </a:r>
            <a:r>
              <a:rPr lang="nl-NL" sz="2000" kern="0" dirty="0">
                <a:solidFill>
                  <a:srgbClr val="4F81BD"/>
                </a:solidFill>
                <a:latin typeface="Arial"/>
                <a:ea typeface="ＭＳ Ｐゴシック"/>
              </a:rPr>
              <a:t> “rondleiding”.</a:t>
            </a:r>
          </a:p>
          <a:p>
            <a:endParaRPr lang="nl-BE" sz="2400" kern="0" dirty="0">
              <a:solidFill>
                <a:srgbClr val="4F81BD"/>
              </a:solidFill>
              <a:latin typeface="Arial"/>
              <a:ea typeface="ＭＳ Ｐゴシック"/>
            </a:endParaRPr>
          </a:p>
        </p:txBody>
      </p:sp>
      <p:sp>
        <p:nvSpPr>
          <p:cNvPr id="5" name="Rectangle 4">
            <a:extLst>
              <a:ext uri="{FF2B5EF4-FFF2-40B4-BE49-F238E27FC236}">
                <a16:creationId xmlns:a16="http://schemas.microsoft.com/office/drawing/2014/main" id="{3E9C34A5-BE92-9DBE-8CA1-1F507F7B0219}"/>
              </a:ext>
            </a:extLst>
          </p:cNvPr>
          <p:cNvSpPr/>
          <p:nvPr/>
        </p:nvSpPr>
        <p:spPr bwMode="auto">
          <a:xfrm>
            <a:off x="1706694" y="584402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prstClr val="black"/>
              </a:solidFill>
              <a:latin typeface="Arial" charset="0"/>
              <a:ea typeface="ＭＳ Ｐゴシック" pitchFamily="112" charset="-128"/>
            </a:endParaRPr>
          </a:p>
        </p:txBody>
      </p:sp>
      <p:pic>
        <p:nvPicPr>
          <p:cNvPr id="6" name="Image 5">
            <a:extLst>
              <a:ext uri="{FF2B5EF4-FFF2-40B4-BE49-F238E27FC236}">
                <a16:creationId xmlns:a16="http://schemas.microsoft.com/office/drawing/2014/main" id="{9F3BBF21-3595-4DED-92E8-E2BE4D17B9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5174" y="5785254"/>
            <a:ext cx="720080" cy="693599"/>
          </a:xfrm>
          <a:prstGeom prst="rect">
            <a:avLst/>
          </a:prstGeom>
        </p:spPr>
      </p:pic>
    </p:spTree>
    <p:extLst>
      <p:ext uri="{BB962C8B-B14F-4D97-AF65-F5344CB8AC3E}">
        <p14:creationId xmlns:p14="http://schemas.microsoft.com/office/powerpoint/2010/main" val="2765769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AEDDE521-E671-E9CB-6BD7-3681A200DBF5}"/>
              </a:ext>
            </a:extLst>
          </p:cNvPr>
          <p:cNvPicPr>
            <a:picLocks noChangeAspect="1"/>
          </p:cNvPicPr>
          <p:nvPr/>
        </p:nvPicPr>
        <p:blipFill>
          <a:blip r:embed="rId2"/>
          <a:stretch>
            <a:fillRect/>
          </a:stretch>
        </p:blipFill>
        <p:spPr>
          <a:xfrm>
            <a:off x="1020177" y="0"/>
            <a:ext cx="10151645" cy="6858000"/>
          </a:xfrm>
          <a:prstGeom prst="rect">
            <a:avLst/>
          </a:prstGeom>
        </p:spPr>
      </p:pic>
    </p:spTree>
    <p:extLst>
      <p:ext uri="{BB962C8B-B14F-4D97-AF65-F5344CB8AC3E}">
        <p14:creationId xmlns:p14="http://schemas.microsoft.com/office/powerpoint/2010/main" val="560431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1AC53CC1-246E-B18B-A1A0-62E6938BBCF1}"/>
              </a:ext>
            </a:extLst>
          </p:cNvPr>
          <p:cNvPicPr>
            <a:picLocks noChangeAspect="1"/>
          </p:cNvPicPr>
          <p:nvPr/>
        </p:nvPicPr>
        <p:blipFill>
          <a:blip r:embed="rId2"/>
          <a:stretch>
            <a:fillRect/>
          </a:stretch>
        </p:blipFill>
        <p:spPr>
          <a:xfrm>
            <a:off x="1186784" y="1594837"/>
            <a:ext cx="8762770" cy="3198847"/>
          </a:xfrm>
          <a:prstGeom prst="rect">
            <a:avLst/>
          </a:prstGeom>
        </p:spPr>
      </p:pic>
      <p:sp>
        <p:nvSpPr>
          <p:cNvPr id="4" name="Rectangle 4">
            <a:extLst>
              <a:ext uri="{FF2B5EF4-FFF2-40B4-BE49-F238E27FC236}">
                <a16:creationId xmlns:a16="http://schemas.microsoft.com/office/drawing/2014/main" id="{8629AC64-6D73-205F-B976-A951A5341DFE}"/>
              </a:ext>
            </a:extLst>
          </p:cNvPr>
          <p:cNvSpPr/>
          <p:nvPr/>
        </p:nvSpPr>
        <p:spPr bwMode="auto">
          <a:xfrm>
            <a:off x="1283907" y="2939477"/>
            <a:ext cx="1543034" cy="461230"/>
          </a:xfrm>
          <a:prstGeom prst="rect">
            <a:avLst/>
          </a:prstGeom>
          <a:noFill/>
          <a:ln w="412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fr-BE" sz="2400">
              <a:solidFill>
                <a:prstClr val="black"/>
              </a:solidFill>
              <a:latin typeface="Arial" charset="0"/>
              <a:ea typeface="ＭＳ Ｐゴシック" pitchFamily="112" charset="-128"/>
            </a:endParaRPr>
          </a:p>
        </p:txBody>
      </p:sp>
      <p:cxnSp>
        <p:nvCxnSpPr>
          <p:cNvPr id="5" name="Straight Arrow Connector 5">
            <a:extLst>
              <a:ext uri="{FF2B5EF4-FFF2-40B4-BE49-F238E27FC236}">
                <a16:creationId xmlns:a16="http://schemas.microsoft.com/office/drawing/2014/main" id="{4489CC26-0D0D-0316-41E1-C0D75F93D4FB}"/>
              </a:ext>
            </a:extLst>
          </p:cNvPr>
          <p:cNvCxnSpPr>
            <a:cxnSpLocks/>
          </p:cNvCxnSpPr>
          <p:nvPr/>
        </p:nvCxnSpPr>
        <p:spPr bwMode="auto">
          <a:xfrm>
            <a:off x="2806779" y="3362525"/>
            <a:ext cx="20162" cy="2007223"/>
          </a:xfrm>
          <a:prstGeom prst="straightConnector1">
            <a:avLst/>
          </a:prstGeom>
          <a:solidFill>
            <a:srgbClr val="4F81BD"/>
          </a:solidFill>
          <a:ln w="25400" cap="flat" cmpd="sng" algn="ctr">
            <a:solidFill>
              <a:srgbClr val="FF0000"/>
            </a:solidFill>
            <a:prstDash val="solid"/>
            <a:round/>
            <a:headEnd type="none" w="med" len="med"/>
            <a:tailEnd type="triangle"/>
          </a:ln>
          <a:effectLst/>
        </p:spPr>
      </p:cxnSp>
      <p:sp>
        <p:nvSpPr>
          <p:cNvPr id="6" name="TextBox 8">
            <a:extLst>
              <a:ext uri="{FF2B5EF4-FFF2-40B4-BE49-F238E27FC236}">
                <a16:creationId xmlns:a16="http://schemas.microsoft.com/office/drawing/2014/main" id="{EA19A9A3-DCA7-B20E-2D3E-F2D0846FA306}"/>
              </a:ext>
            </a:extLst>
          </p:cNvPr>
          <p:cNvSpPr txBox="1"/>
          <p:nvPr/>
        </p:nvSpPr>
        <p:spPr>
          <a:xfrm>
            <a:off x="1283907" y="5081716"/>
            <a:ext cx="7304722" cy="830997"/>
          </a:xfrm>
          <a:prstGeom prst="rect">
            <a:avLst/>
          </a:prstGeom>
          <a:noFill/>
        </p:spPr>
        <p:txBody>
          <a:bodyPr wrap="square" rtlCol="0">
            <a:spAutoFit/>
          </a:bodyPr>
          <a:lstStyle/>
          <a:p>
            <a:pPr marL="285750" indent="-285750" eaLnBrk="0" fontAlgn="base" hangingPunct="0">
              <a:spcBef>
                <a:spcPct val="0"/>
              </a:spcBef>
              <a:spcAft>
                <a:spcPct val="0"/>
              </a:spcAft>
              <a:buFont typeface="Arial" panose="020B0604020202020204" pitchFamily="34" charset="0"/>
              <a:buChar char="•"/>
            </a:pPr>
            <a:endParaRPr lang="fr-BE" sz="1600" dirty="0">
              <a:solidFill>
                <a:prstClr val="black"/>
              </a:solidFill>
              <a:latin typeface="Arial" charset="0"/>
              <a:ea typeface="ＭＳ Ｐゴシック" pitchFamily="34" charset="-128"/>
            </a:endParaRPr>
          </a:p>
          <a:p>
            <a:pPr marL="285750" indent="-285750" eaLnBrk="0" fontAlgn="base" hangingPunct="0">
              <a:spcBef>
                <a:spcPct val="0"/>
              </a:spcBef>
              <a:spcAft>
                <a:spcPct val="0"/>
              </a:spcAft>
              <a:buFont typeface="Arial" panose="020B0604020202020204" pitchFamily="34" charset="0"/>
              <a:buChar char="•"/>
            </a:pPr>
            <a:r>
              <a:rPr lang="fr-BE" sz="1600" dirty="0">
                <a:solidFill>
                  <a:prstClr val="black"/>
                </a:solidFill>
                <a:latin typeface="Arial" charset="0"/>
                <a:ea typeface="ＭＳ Ｐゴシック" pitchFamily="34" charset="-128"/>
              </a:rPr>
              <a:t>U </a:t>
            </a:r>
            <a:r>
              <a:rPr lang="fr-BE" sz="1600" dirty="0" err="1">
                <a:solidFill>
                  <a:prstClr val="black"/>
                </a:solidFill>
                <a:latin typeface="Arial" charset="0"/>
                <a:ea typeface="ＭＳ Ｐゴシック" pitchFamily="34" charset="-128"/>
              </a:rPr>
              <a:t>komt</a:t>
            </a:r>
            <a:r>
              <a:rPr lang="fr-BE" sz="1600" dirty="0">
                <a:solidFill>
                  <a:prstClr val="black"/>
                </a:solidFill>
                <a:latin typeface="Arial" charset="0"/>
                <a:ea typeface="ＭＳ Ｐゴシック" pitchFamily="34" charset="-128"/>
              </a:rPr>
              <a:t> op de </a:t>
            </a:r>
            <a:r>
              <a:rPr lang="fr-BE" sz="1600" b="1" dirty="0" err="1">
                <a:solidFill>
                  <a:prstClr val="black"/>
                </a:solidFill>
                <a:latin typeface="Arial" charset="0"/>
                <a:ea typeface="ＭＳ Ｐゴシック" pitchFamily="34" charset="-128"/>
              </a:rPr>
              <a:t>startpagina</a:t>
            </a:r>
            <a:r>
              <a:rPr lang="fr-BE" sz="1600" dirty="0">
                <a:solidFill>
                  <a:prstClr val="black"/>
                </a:solidFill>
                <a:latin typeface="Arial" charset="0"/>
                <a:ea typeface="ＭＳ Ｐゴシック" pitchFamily="34" charset="-128"/>
              </a:rPr>
              <a:t> van e-</a:t>
            </a:r>
            <a:r>
              <a:rPr lang="fr-BE" sz="1600" dirty="0" err="1">
                <a:solidFill>
                  <a:prstClr val="black"/>
                </a:solidFill>
                <a:latin typeface="Arial" charset="0"/>
                <a:ea typeface="ＭＳ Ｐゴシック" pitchFamily="34" charset="-128"/>
              </a:rPr>
              <a:t>Deposit</a:t>
            </a:r>
            <a:r>
              <a:rPr lang="fr-BE" sz="1600" dirty="0">
                <a:solidFill>
                  <a:prstClr val="black"/>
                </a:solidFill>
                <a:latin typeface="Arial" charset="0"/>
                <a:ea typeface="ＭＳ Ｐゴシック" pitchFamily="34" charset="-128"/>
              </a:rPr>
              <a:t> </a:t>
            </a:r>
            <a:r>
              <a:rPr lang="fr-BE" sz="1600" dirty="0" err="1">
                <a:solidFill>
                  <a:prstClr val="black"/>
                </a:solidFill>
                <a:latin typeface="Arial" charset="0"/>
                <a:ea typeface="ＭＳ Ｐゴシック" pitchFamily="34" charset="-128"/>
              </a:rPr>
              <a:t>terecht</a:t>
            </a:r>
            <a:r>
              <a:rPr lang="fr-BE" sz="1600" dirty="0">
                <a:solidFill>
                  <a:prstClr val="black"/>
                </a:solidFill>
                <a:latin typeface="Arial" charset="0"/>
                <a:ea typeface="ＭＳ Ｐゴシック" pitchFamily="34" charset="-128"/>
              </a:rPr>
              <a:t>, </a:t>
            </a:r>
            <a:r>
              <a:rPr lang="fr-BE" sz="1600" dirty="0" err="1">
                <a:solidFill>
                  <a:prstClr val="black"/>
                </a:solidFill>
                <a:latin typeface="Arial" charset="0"/>
                <a:ea typeface="ＭＳ Ｐゴシック" pitchFamily="34" charset="-128"/>
              </a:rPr>
              <a:t>waar</a:t>
            </a:r>
            <a:r>
              <a:rPr lang="fr-BE" sz="1600" dirty="0">
                <a:solidFill>
                  <a:prstClr val="black"/>
                </a:solidFill>
                <a:latin typeface="Arial" charset="0"/>
                <a:ea typeface="ＭＳ Ｐゴシック" pitchFamily="34" charset="-128"/>
              </a:rPr>
              <a:t> u </a:t>
            </a:r>
            <a:r>
              <a:rPr lang="fr-BE" sz="1600" dirty="0" err="1">
                <a:solidFill>
                  <a:prstClr val="black"/>
                </a:solidFill>
                <a:latin typeface="Arial" charset="0"/>
                <a:ea typeface="ＭＳ Ｐゴシック" pitchFamily="34" charset="-128"/>
              </a:rPr>
              <a:t>uw</a:t>
            </a:r>
            <a:r>
              <a:rPr lang="fr-BE" sz="1600" dirty="0">
                <a:solidFill>
                  <a:prstClr val="black"/>
                </a:solidFill>
                <a:latin typeface="Arial" charset="0"/>
                <a:ea typeface="ＭＳ Ｐゴシック" pitchFamily="34" charset="-128"/>
              </a:rPr>
              <a:t> </a:t>
            </a:r>
            <a:r>
              <a:rPr lang="fr-BE" sz="1600" dirty="0" err="1">
                <a:solidFill>
                  <a:prstClr val="black"/>
                </a:solidFill>
                <a:latin typeface="Arial" charset="0"/>
                <a:ea typeface="ＭＳ Ｐゴシック" pitchFamily="34" charset="-128"/>
              </a:rPr>
              <a:t>gewenste</a:t>
            </a:r>
            <a:r>
              <a:rPr lang="fr-BE" sz="1600" dirty="0">
                <a:solidFill>
                  <a:prstClr val="black"/>
                </a:solidFill>
                <a:latin typeface="Arial" charset="0"/>
                <a:ea typeface="ＭＳ Ｐゴシック" pitchFamily="34" charset="-128"/>
              </a:rPr>
              <a:t> </a:t>
            </a:r>
            <a:r>
              <a:rPr lang="fr-BE" sz="1600" dirty="0" err="1">
                <a:solidFill>
                  <a:prstClr val="black"/>
                </a:solidFill>
                <a:latin typeface="Arial" charset="0"/>
                <a:ea typeface="ＭＳ Ｐゴシック" pitchFamily="34" charset="-128"/>
              </a:rPr>
              <a:t>taal</a:t>
            </a:r>
            <a:r>
              <a:rPr lang="fr-BE" sz="1600" dirty="0">
                <a:solidFill>
                  <a:prstClr val="black"/>
                </a:solidFill>
                <a:latin typeface="Arial" charset="0"/>
                <a:ea typeface="ＭＳ Ｐゴシック" pitchFamily="34" charset="-128"/>
              </a:rPr>
              <a:t> </a:t>
            </a:r>
            <a:r>
              <a:rPr lang="fr-BE" sz="1600" dirty="0" err="1">
                <a:solidFill>
                  <a:prstClr val="black"/>
                </a:solidFill>
                <a:latin typeface="Arial" charset="0"/>
                <a:ea typeface="ＭＳ Ｐゴシック" pitchFamily="34" charset="-128"/>
              </a:rPr>
              <a:t>dient</a:t>
            </a:r>
            <a:r>
              <a:rPr lang="fr-BE" sz="1600" dirty="0">
                <a:solidFill>
                  <a:prstClr val="black"/>
                </a:solidFill>
                <a:latin typeface="Arial" charset="0"/>
                <a:ea typeface="ＭＳ Ｐゴシック" pitchFamily="34" charset="-128"/>
              </a:rPr>
              <a:t> te </a:t>
            </a:r>
            <a:r>
              <a:rPr lang="fr-BE" sz="1600" dirty="0" err="1">
                <a:solidFill>
                  <a:prstClr val="black"/>
                </a:solidFill>
                <a:latin typeface="Arial" charset="0"/>
                <a:ea typeface="ＭＳ Ｐゴシック" pitchFamily="34" charset="-128"/>
              </a:rPr>
              <a:t>selecteren</a:t>
            </a:r>
            <a:r>
              <a:rPr lang="fr-BE" sz="1600" dirty="0">
                <a:solidFill>
                  <a:prstClr val="black"/>
                </a:solidFill>
                <a:latin typeface="Arial" charset="0"/>
                <a:ea typeface="ＭＳ Ｐゴシック" pitchFamily="34" charset="-128"/>
              </a:rPr>
              <a:t>.</a:t>
            </a:r>
          </a:p>
        </p:txBody>
      </p:sp>
      <p:sp>
        <p:nvSpPr>
          <p:cNvPr id="7" name="Title 1">
            <a:extLst>
              <a:ext uri="{FF2B5EF4-FFF2-40B4-BE49-F238E27FC236}">
                <a16:creationId xmlns:a16="http://schemas.microsoft.com/office/drawing/2014/main" id="{ACB4E7F7-73BD-499E-FEEE-9475826E0DB0}"/>
              </a:ext>
            </a:extLst>
          </p:cNvPr>
          <p:cNvSpPr txBox="1">
            <a:spLocks/>
          </p:cNvSpPr>
          <p:nvPr/>
        </p:nvSpPr>
        <p:spPr bwMode="auto">
          <a:xfrm>
            <a:off x="1283907" y="185172"/>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a:pPr>
            <a:r>
              <a:rPr lang="nl-BE" sz="2400" kern="0" dirty="0">
                <a:solidFill>
                  <a:srgbClr val="1F497D">
                    <a:lumMod val="75000"/>
                  </a:srgbClr>
                </a:solidFill>
                <a:latin typeface="Arial"/>
                <a:ea typeface="ＭＳ Ｐゴシック"/>
              </a:rPr>
              <a:t>e-</a:t>
            </a:r>
            <a:r>
              <a:rPr lang="nl-BE" sz="2400" kern="0" dirty="0" err="1">
                <a:solidFill>
                  <a:srgbClr val="1F497D">
                    <a:lumMod val="75000"/>
                  </a:srgbClr>
                </a:solidFill>
                <a:latin typeface="Arial"/>
                <a:ea typeface="ＭＳ Ｐゴシック"/>
              </a:rPr>
              <a:t>Deposit</a:t>
            </a:r>
            <a:endParaRPr lang="nl-BE" sz="2400" kern="0" dirty="0">
              <a:solidFill>
                <a:srgbClr val="1F497D">
                  <a:lumMod val="75000"/>
                </a:srgbClr>
              </a:solidFill>
              <a:latin typeface="Arial"/>
              <a:ea typeface="ＭＳ Ｐゴシック"/>
            </a:endParaRPr>
          </a:p>
          <a:p>
            <a:r>
              <a:rPr lang="nl-BE" sz="2400" kern="0" dirty="0">
                <a:solidFill>
                  <a:srgbClr val="4F81BD"/>
                </a:solidFill>
                <a:latin typeface="Arial"/>
                <a:ea typeface="ＭＳ Ｐゴシック"/>
              </a:rPr>
              <a:t>      </a:t>
            </a:r>
            <a:r>
              <a:rPr lang="nl-BE" sz="2000" kern="0" dirty="0">
                <a:solidFill>
                  <a:srgbClr val="4F81BD"/>
                </a:solidFill>
                <a:latin typeface="Arial"/>
                <a:ea typeface="ＭＳ Ｐゴシック"/>
              </a:rPr>
              <a:t>Login</a:t>
            </a:r>
            <a:endParaRPr lang="nl-BE" sz="2400" kern="0" dirty="0">
              <a:solidFill>
                <a:srgbClr val="4F81BD"/>
              </a:solidFill>
              <a:latin typeface="Arial"/>
              <a:ea typeface="ＭＳ Ｐゴシック"/>
            </a:endParaRPr>
          </a:p>
        </p:txBody>
      </p:sp>
      <p:sp>
        <p:nvSpPr>
          <p:cNvPr id="8" name="Rectangle 6">
            <a:extLst>
              <a:ext uri="{FF2B5EF4-FFF2-40B4-BE49-F238E27FC236}">
                <a16:creationId xmlns:a16="http://schemas.microsoft.com/office/drawing/2014/main" id="{24436498-E653-7795-BF18-6FD9AB1344F4}"/>
              </a:ext>
            </a:extLst>
          </p:cNvPr>
          <p:cNvSpPr/>
          <p:nvPr/>
        </p:nvSpPr>
        <p:spPr bwMode="auto">
          <a:xfrm>
            <a:off x="1283907" y="6089828"/>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prstClr val="black"/>
              </a:solidFill>
              <a:latin typeface="Arial" charset="0"/>
              <a:ea typeface="ＭＳ Ｐゴシック" pitchFamily="112" charset="-128"/>
            </a:endParaRPr>
          </a:p>
        </p:txBody>
      </p:sp>
      <p:pic>
        <p:nvPicPr>
          <p:cNvPr id="9" name="Image 7">
            <a:extLst>
              <a:ext uri="{FF2B5EF4-FFF2-40B4-BE49-F238E27FC236}">
                <a16:creationId xmlns:a16="http://schemas.microsoft.com/office/drawing/2014/main" id="{0DF6D3A3-076D-9E70-7569-60D2434F0C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2387" y="6031060"/>
            <a:ext cx="720080" cy="693599"/>
          </a:xfrm>
          <a:prstGeom prst="rect">
            <a:avLst/>
          </a:prstGeom>
        </p:spPr>
      </p:pic>
    </p:spTree>
    <p:extLst>
      <p:ext uri="{BB962C8B-B14F-4D97-AF65-F5344CB8AC3E}">
        <p14:creationId xmlns:p14="http://schemas.microsoft.com/office/powerpoint/2010/main" val="284682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E62048E-3AC2-AC32-6802-EA72C33DC889}"/>
              </a:ext>
            </a:extLst>
          </p:cNvPr>
          <p:cNvPicPr>
            <a:picLocks noChangeAspect="1"/>
          </p:cNvPicPr>
          <p:nvPr/>
        </p:nvPicPr>
        <p:blipFill rotWithShape="1">
          <a:blip r:embed="rId2"/>
          <a:srcRect l="1176"/>
          <a:stretch/>
        </p:blipFill>
        <p:spPr>
          <a:xfrm>
            <a:off x="1817174" y="1196466"/>
            <a:ext cx="6726372" cy="4172898"/>
          </a:xfrm>
          <a:prstGeom prst="rect">
            <a:avLst/>
          </a:prstGeom>
        </p:spPr>
      </p:pic>
      <p:sp>
        <p:nvSpPr>
          <p:cNvPr id="3" name="Rectangle 4">
            <a:extLst>
              <a:ext uri="{FF2B5EF4-FFF2-40B4-BE49-F238E27FC236}">
                <a16:creationId xmlns:a16="http://schemas.microsoft.com/office/drawing/2014/main" id="{A7EC16B9-BBA8-7C47-10D1-3E4C4FB546BE}"/>
              </a:ext>
            </a:extLst>
          </p:cNvPr>
          <p:cNvSpPr/>
          <p:nvPr/>
        </p:nvSpPr>
        <p:spPr bwMode="auto">
          <a:xfrm>
            <a:off x="1570284" y="2369495"/>
            <a:ext cx="1872208" cy="310257"/>
          </a:xfrm>
          <a:prstGeom prst="rect">
            <a:avLst/>
          </a:prstGeom>
          <a:noFill/>
          <a:ln w="412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fr-BE" sz="2400">
              <a:solidFill>
                <a:prstClr val="black"/>
              </a:solidFill>
              <a:latin typeface="Arial" charset="0"/>
              <a:ea typeface="ＭＳ Ｐゴシック" pitchFamily="112" charset="-128"/>
            </a:endParaRPr>
          </a:p>
        </p:txBody>
      </p:sp>
      <p:cxnSp>
        <p:nvCxnSpPr>
          <p:cNvPr id="4" name="Straight Arrow Connector 5">
            <a:extLst>
              <a:ext uri="{FF2B5EF4-FFF2-40B4-BE49-F238E27FC236}">
                <a16:creationId xmlns:a16="http://schemas.microsoft.com/office/drawing/2014/main" id="{84638AC6-78AC-BD9E-CDEF-C2C90ECB6F73}"/>
              </a:ext>
            </a:extLst>
          </p:cNvPr>
          <p:cNvCxnSpPr>
            <a:cxnSpLocks/>
          </p:cNvCxnSpPr>
          <p:nvPr/>
        </p:nvCxnSpPr>
        <p:spPr bwMode="auto">
          <a:xfrm>
            <a:off x="2506388" y="2780642"/>
            <a:ext cx="0" cy="2481094"/>
          </a:xfrm>
          <a:prstGeom prst="straightConnector1">
            <a:avLst/>
          </a:prstGeom>
          <a:solidFill>
            <a:srgbClr val="4F81BD"/>
          </a:solidFill>
          <a:ln w="25400" cap="flat" cmpd="sng" algn="ctr">
            <a:solidFill>
              <a:srgbClr val="FF0000"/>
            </a:solidFill>
            <a:prstDash val="solid"/>
            <a:round/>
            <a:headEnd type="none" w="med" len="med"/>
            <a:tailEnd type="triangle"/>
          </a:ln>
          <a:effectLst/>
        </p:spPr>
      </p:cxnSp>
      <p:sp>
        <p:nvSpPr>
          <p:cNvPr id="5" name="TextBox 8">
            <a:extLst>
              <a:ext uri="{FF2B5EF4-FFF2-40B4-BE49-F238E27FC236}">
                <a16:creationId xmlns:a16="http://schemas.microsoft.com/office/drawing/2014/main" id="{52192A6E-FFCD-B554-9C88-9B716CE6EB17}"/>
              </a:ext>
            </a:extLst>
          </p:cNvPr>
          <p:cNvSpPr txBox="1"/>
          <p:nvPr/>
        </p:nvSpPr>
        <p:spPr>
          <a:xfrm>
            <a:off x="1097094" y="5012890"/>
            <a:ext cx="7304722" cy="830997"/>
          </a:xfrm>
          <a:prstGeom prst="rect">
            <a:avLst/>
          </a:prstGeom>
          <a:noFill/>
        </p:spPr>
        <p:txBody>
          <a:bodyPr wrap="square" rtlCol="0">
            <a:spAutoFit/>
          </a:bodyPr>
          <a:lstStyle/>
          <a:p>
            <a:pPr marL="285750" indent="-285750" eaLnBrk="0" fontAlgn="base" hangingPunct="0">
              <a:spcBef>
                <a:spcPct val="0"/>
              </a:spcBef>
              <a:spcAft>
                <a:spcPct val="0"/>
              </a:spcAft>
              <a:buFont typeface="Arial" panose="020B0604020202020204" pitchFamily="34" charset="0"/>
              <a:buChar char="•"/>
            </a:pPr>
            <a:endParaRPr lang="fr-BE" sz="1600" dirty="0">
              <a:solidFill>
                <a:prstClr val="black"/>
              </a:solidFill>
              <a:latin typeface="Arial" charset="0"/>
              <a:ea typeface="ＭＳ Ｐゴシック" pitchFamily="34" charset="-128"/>
            </a:endParaRPr>
          </a:p>
          <a:p>
            <a:pPr marL="285750" indent="-285750" eaLnBrk="0" fontAlgn="base" hangingPunct="0">
              <a:spcBef>
                <a:spcPct val="0"/>
              </a:spcBef>
              <a:spcAft>
                <a:spcPct val="0"/>
              </a:spcAft>
              <a:buFont typeface="Arial" panose="020B0604020202020204" pitchFamily="34" charset="0"/>
              <a:buChar char="•"/>
            </a:pPr>
            <a:r>
              <a:rPr lang="fr-BE" sz="1600" dirty="0">
                <a:solidFill>
                  <a:prstClr val="black"/>
                </a:solidFill>
                <a:latin typeface="Arial" charset="0"/>
                <a:ea typeface="ＭＳ Ｐゴシック" pitchFamily="34" charset="-128"/>
              </a:rPr>
              <a:t>U </a:t>
            </a:r>
            <a:r>
              <a:rPr lang="fr-BE" sz="1600" dirty="0" err="1">
                <a:solidFill>
                  <a:prstClr val="black"/>
                </a:solidFill>
                <a:latin typeface="Arial" charset="0"/>
                <a:ea typeface="ＭＳ Ｐゴシック" pitchFamily="34" charset="-128"/>
              </a:rPr>
              <a:t>komt</a:t>
            </a:r>
            <a:r>
              <a:rPr lang="fr-BE" sz="1600" dirty="0">
                <a:solidFill>
                  <a:prstClr val="black"/>
                </a:solidFill>
                <a:latin typeface="Arial" charset="0"/>
                <a:ea typeface="ＭＳ Ｐゴシック" pitchFamily="34" charset="-128"/>
              </a:rPr>
              <a:t> op de </a:t>
            </a:r>
            <a:r>
              <a:rPr lang="fr-BE" sz="1600" b="1" dirty="0" err="1">
                <a:solidFill>
                  <a:prstClr val="black"/>
                </a:solidFill>
                <a:latin typeface="Arial" charset="0"/>
                <a:ea typeface="ＭＳ Ｐゴシック" pitchFamily="34" charset="-128"/>
              </a:rPr>
              <a:t>loginpagina</a:t>
            </a:r>
            <a:r>
              <a:rPr lang="fr-BE" sz="1600" dirty="0">
                <a:solidFill>
                  <a:prstClr val="black"/>
                </a:solidFill>
                <a:latin typeface="Arial" charset="0"/>
                <a:ea typeface="ＭＳ Ｐゴシック" pitchFamily="34" charset="-128"/>
              </a:rPr>
              <a:t> van e-</a:t>
            </a:r>
            <a:r>
              <a:rPr lang="fr-BE" sz="1600" dirty="0" err="1">
                <a:solidFill>
                  <a:prstClr val="black"/>
                </a:solidFill>
                <a:latin typeface="Arial" charset="0"/>
                <a:ea typeface="ＭＳ Ｐゴシック" pitchFamily="34" charset="-128"/>
              </a:rPr>
              <a:t>Deposit</a:t>
            </a:r>
            <a:r>
              <a:rPr lang="fr-BE" sz="1600" dirty="0">
                <a:solidFill>
                  <a:prstClr val="black"/>
                </a:solidFill>
                <a:latin typeface="Arial" charset="0"/>
                <a:ea typeface="ＭＳ Ｐゴシック" pitchFamily="34" charset="-128"/>
              </a:rPr>
              <a:t> </a:t>
            </a:r>
            <a:r>
              <a:rPr lang="fr-BE" sz="1600" dirty="0" err="1">
                <a:solidFill>
                  <a:prstClr val="black"/>
                </a:solidFill>
                <a:latin typeface="Arial" charset="0"/>
                <a:ea typeface="ＭＳ Ｐゴシック" pitchFamily="34" charset="-128"/>
              </a:rPr>
              <a:t>terecht</a:t>
            </a:r>
            <a:r>
              <a:rPr lang="fr-BE" sz="1600" dirty="0">
                <a:solidFill>
                  <a:prstClr val="black"/>
                </a:solidFill>
                <a:latin typeface="Arial" charset="0"/>
                <a:ea typeface="ＭＳ Ｐゴシック" pitchFamily="34" charset="-128"/>
              </a:rPr>
              <a:t>, </a:t>
            </a:r>
            <a:r>
              <a:rPr lang="fr-BE" sz="1600" dirty="0" err="1">
                <a:solidFill>
                  <a:prstClr val="black"/>
                </a:solidFill>
                <a:latin typeface="Arial" charset="0"/>
                <a:ea typeface="ＭＳ Ｐゴシック" pitchFamily="34" charset="-128"/>
              </a:rPr>
              <a:t>waar</a:t>
            </a:r>
            <a:r>
              <a:rPr lang="fr-BE" sz="1600" dirty="0">
                <a:solidFill>
                  <a:prstClr val="black"/>
                </a:solidFill>
                <a:latin typeface="Arial" charset="0"/>
                <a:ea typeface="ＭＳ Ｐゴシック" pitchFamily="34" charset="-128"/>
              </a:rPr>
              <a:t> u </a:t>
            </a:r>
            <a:r>
              <a:rPr lang="fr-BE" sz="1600" dirty="0" err="1">
                <a:solidFill>
                  <a:prstClr val="black"/>
                </a:solidFill>
                <a:latin typeface="Arial" charset="0"/>
                <a:ea typeface="ＭＳ Ｐゴシック" pitchFamily="34" charset="-128"/>
              </a:rPr>
              <a:t>meer</a:t>
            </a:r>
            <a:r>
              <a:rPr lang="fr-BE" sz="1600" dirty="0">
                <a:solidFill>
                  <a:prstClr val="black"/>
                </a:solidFill>
                <a:latin typeface="Arial" charset="0"/>
                <a:ea typeface="ＭＳ Ｐゴシック" pitchFamily="34" charset="-128"/>
              </a:rPr>
              <a:t> </a:t>
            </a:r>
            <a:r>
              <a:rPr lang="fr-BE" sz="1600" dirty="0" err="1">
                <a:solidFill>
                  <a:prstClr val="black"/>
                </a:solidFill>
                <a:latin typeface="Arial" charset="0"/>
                <a:ea typeface="ＭＳ Ｐゴシック" pitchFamily="34" charset="-128"/>
              </a:rPr>
              <a:t>informatie</a:t>
            </a:r>
            <a:r>
              <a:rPr lang="fr-BE" sz="1600" dirty="0">
                <a:solidFill>
                  <a:prstClr val="black"/>
                </a:solidFill>
                <a:latin typeface="Arial" charset="0"/>
                <a:ea typeface="ＭＳ Ｐゴシック" pitchFamily="34" charset="-128"/>
              </a:rPr>
              <a:t> </a:t>
            </a:r>
            <a:r>
              <a:rPr lang="fr-BE" sz="1600" dirty="0" err="1">
                <a:solidFill>
                  <a:prstClr val="black"/>
                </a:solidFill>
                <a:latin typeface="Arial" charset="0"/>
                <a:ea typeface="ＭＳ Ｐゴシック" pitchFamily="34" charset="-128"/>
              </a:rPr>
              <a:t>vindt</a:t>
            </a:r>
            <a:r>
              <a:rPr lang="fr-BE" sz="1600" dirty="0">
                <a:solidFill>
                  <a:prstClr val="black"/>
                </a:solidFill>
                <a:latin typeface="Arial" charset="0"/>
                <a:ea typeface="ＭＳ Ｐゴシック" pitchFamily="34" charset="-128"/>
              </a:rPr>
              <a:t> </a:t>
            </a:r>
            <a:r>
              <a:rPr lang="fr-BE" sz="1600" dirty="0" err="1">
                <a:solidFill>
                  <a:prstClr val="black"/>
                </a:solidFill>
                <a:latin typeface="Arial" charset="0"/>
                <a:ea typeface="ＭＳ Ｐゴシック" pitchFamily="34" charset="-128"/>
              </a:rPr>
              <a:t>betreffende</a:t>
            </a:r>
            <a:r>
              <a:rPr lang="fr-BE" sz="1600" dirty="0">
                <a:solidFill>
                  <a:prstClr val="black"/>
                </a:solidFill>
                <a:latin typeface="Arial" charset="0"/>
                <a:ea typeface="ＭＳ Ｐゴシック" pitchFamily="34" charset="-128"/>
              </a:rPr>
              <a:t> de </a:t>
            </a:r>
            <a:r>
              <a:rPr lang="fr-BE" sz="1600" dirty="0" err="1">
                <a:solidFill>
                  <a:prstClr val="black"/>
                </a:solidFill>
                <a:latin typeface="Arial" charset="0"/>
                <a:ea typeface="ＭＳ Ｐゴシック" pitchFamily="34" charset="-128"/>
              </a:rPr>
              <a:t>vereisten</a:t>
            </a:r>
            <a:r>
              <a:rPr lang="fr-BE" sz="1600" dirty="0">
                <a:solidFill>
                  <a:prstClr val="black"/>
                </a:solidFill>
                <a:latin typeface="Arial" charset="0"/>
                <a:ea typeface="ＭＳ Ｐゴシック" pitchFamily="34" charset="-128"/>
              </a:rPr>
              <a:t> en </a:t>
            </a:r>
            <a:r>
              <a:rPr lang="fr-BE" sz="1600" dirty="0" err="1">
                <a:solidFill>
                  <a:prstClr val="black"/>
                </a:solidFill>
                <a:latin typeface="Arial" charset="0"/>
                <a:ea typeface="ＭＳ Ｐゴシック" pitchFamily="34" charset="-128"/>
              </a:rPr>
              <a:t>voorbereidende</a:t>
            </a:r>
            <a:r>
              <a:rPr lang="fr-BE" sz="1600" dirty="0">
                <a:solidFill>
                  <a:prstClr val="black"/>
                </a:solidFill>
                <a:latin typeface="Arial" charset="0"/>
                <a:ea typeface="ＭＳ Ｐゴシック" pitchFamily="34" charset="-128"/>
              </a:rPr>
              <a:t> </a:t>
            </a:r>
            <a:r>
              <a:rPr lang="fr-BE" sz="1600" dirty="0" err="1">
                <a:solidFill>
                  <a:prstClr val="black"/>
                </a:solidFill>
                <a:latin typeface="Arial" charset="0"/>
                <a:ea typeface="ＭＳ Ｐゴシック" pitchFamily="34" charset="-128"/>
              </a:rPr>
              <a:t>stappen</a:t>
            </a:r>
            <a:r>
              <a:rPr lang="fr-BE" sz="1600" dirty="0">
                <a:solidFill>
                  <a:prstClr val="black"/>
                </a:solidFill>
                <a:latin typeface="Arial" charset="0"/>
                <a:ea typeface="ＭＳ Ｐゴシック" pitchFamily="34" charset="-128"/>
              </a:rPr>
              <a:t> </a:t>
            </a:r>
            <a:r>
              <a:rPr lang="fr-BE" sz="1600" dirty="0" err="1">
                <a:solidFill>
                  <a:prstClr val="black"/>
                </a:solidFill>
                <a:latin typeface="Arial" charset="0"/>
                <a:ea typeface="ＭＳ Ｐゴシック" pitchFamily="34" charset="-128"/>
              </a:rPr>
              <a:t>voor</a:t>
            </a:r>
            <a:r>
              <a:rPr lang="fr-BE" sz="1600" dirty="0">
                <a:solidFill>
                  <a:prstClr val="black"/>
                </a:solidFill>
                <a:latin typeface="Arial" charset="0"/>
                <a:ea typeface="ＭＳ Ｐゴシック" pitchFamily="34" charset="-128"/>
              </a:rPr>
              <a:t> de login.</a:t>
            </a:r>
          </a:p>
        </p:txBody>
      </p:sp>
      <p:sp>
        <p:nvSpPr>
          <p:cNvPr id="6" name="Title 1">
            <a:extLst>
              <a:ext uri="{FF2B5EF4-FFF2-40B4-BE49-F238E27FC236}">
                <a16:creationId xmlns:a16="http://schemas.microsoft.com/office/drawing/2014/main" id="{7B1C1270-867F-D4A9-2902-B5EFB4464DE3}"/>
              </a:ext>
            </a:extLst>
          </p:cNvPr>
          <p:cNvSpPr txBox="1">
            <a:spLocks/>
          </p:cNvSpPr>
          <p:nvPr/>
        </p:nvSpPr>
        <p:spPr bwMode="auto">
          <a:xfrm>
            <a:off x="1241110" y="188354"/>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a:pPr>
            <a:r>
              <a:rPr lang="nl-BE" sz="2400" kern="0" dirty="0">
                <a:solidFill>
                  <a:srgbClr val="1F497D">
                    <a:lumMod val="75000"/>
                  </a:srgbClr>
                </a:solidFill>
                <a:latin typeface="Arial"/>
                <a:ea typeface="ＭＳ Ｐゴシック"/>
              </a:rPr>
              <a:t>e-</a:t>
            </a:r>
            <a:r>
              <a:rPr lang="nl-BE" sz="2400" kern="0" dirty="0" err="1">
                <a:solidFill>
                  <a:srgbClr val="1F497D">
                    <a:lumMod val="75000"/>
                  </a:srgbClr>
                </a:solidFill>
                <a:latin typeface="Arial"/>
                <a:ea typeface="ＭＳ Ｐゴシック"/>
              </a:rPr>
              <a:t>Deposit</a:t>
            </a:r>
            <a:endParaRPr lang="nl-BE" sz="2400" kern="0" dirty="0">
              <a:solidFill>
                <a:srgbClr val="1F497D">
                  <a:lumMod val="75000"/>
                </a:srgbClr>
              </a:solidFill>
              <a:latin typeface="Arial"/>
              <a:ea typeface="ＭＳ Ｐゴシック"/>
            </a:endParaRPr>
          </a:p>
          <a:p>
            <a:r>
              <a:rPr lang="nl-BE" sz="2400" kern="0" dirty="0">
                <a:solidFill>
                  <a:srgbClr val="4F81BD"/>
                </a:solidFill>
                <a:latin typeface="Arial"/>
                <a:ea typeface="ＭＳ Ｐゴシック"/>
              </a:rPr>
              <a:t>      </a:t>
            </a:r>
            <a:r>
              <a:rPr lang="nl-BE" sz="2000" kern="0" dirty="0">
                <a:solidFill>
                  <a:srgbClr val="4F81BD"/>
                </a:solidFill>
                <a:latin typeface="Arial"/>
                <a:ea typeface="ＭＳ Ｐゴシック"/>
              </a:rPr>
              <a:t>Login</a:t>
            </a:r>
            <a:endParaRPr lang="nl-BE" sz="2400" kern="0" dirty="0">
              <a:solidFill>
                <a:srgbClr val="4F81BD"/>
              </a:solidFill>
              <a:latin typeface="Arial"/>
              <a:ea typeface="ＭＳ Ｐゴシック"/>
            </a:endParaRPr>
          </a:p>
        </p:txBody>
      </p:sp>
      <p:sp>
        <p:nvSpPr>
          <p:cNvPr id="7" name="Rectangle 6">
            <a:extLst>
              <a:ext uri="{FF2B5EF4-FFF2-40B4-BE49-F238E27FC236}">
                <a16:creationId xmlns:a16="http://schemas.microsoft.com/office/drawing/2014/main" id="{11C56033-A473-4DE3-BE8B-B327AD13F814}"/>
              </a:ext>
            </a:extLst>
          </p:cNvPr>
          <p:cNvSpPr/>
          <p:nvPr/>
        </p:nvSpPr>
        <p:spPr bwMode="auto">
          <a:xfrm>
            <a:off x="1097094" y="602100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prstClr val="black"/>
              </a:solidFill>
              <a:latin typeface="Arial" charset="0"/>
              <a:ea typeface="ＭＳ Ｐゴシック" pitchFamily="112" charset="-128"/>
            </a:endParaRPr>
          </a:p>
        </p:txBody>
      </p:sp>
      <p:pic>
        <p:nvPicPr>
          <p:cNvPr id="8" name="Image 7">
            <a:extLst>
              <a:ext uri="{FF2B5EF4-FFF2-40B4-BE49-F238E27FC236}">
                <a16:creationId xmlns:a16="http://schemas.microsoft.com/office/drawing/2014/main" id="{A1F15FAE-2BD6-A91F-C1FF-8D63EBD1A6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574" y="5962234"/>
            <a:ext cx="720080" cy="693599"/>
          </a:xfrm>
          <a:prstGeom prst="rect">
            <a:avLst/>
          </a:prstGeom>
        </p:spPr>
      </p:pic>
    </p:spTree>
    <p:extLst>
      <p:ext uri="{BB962C8B-B14F-4D97-AF65-F5344CB8AC3E}">
        <p14:creationId xmlns:p14="http://schemas.microsoft.com/office/powerpoint/2010/main" val="1375704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9B5FFD-B383-B4CC-11E1-92EA8D205551}"/>
              </a:ext>
            </a:extLst>
          </p:cNvPr>
          <p:cNvPicPr>
            <a:picLocks noChangeAspect="1"/>
          </p:cNvPicPr>
          <p:nvPr/>
        </p:nvPicPr>
        <p:blipFill rotWithShape="1">
          <a:blip r:embed="rId2"/>
          <a:srcRect l="11948" t="72315" r="45275" b="19281"/>
          <a:stretch/>
        </p:blipFill>
        <p:spPr>
          <a:xfrm>
            <a:off x="1997172" y="3333562"/>
            <a:ext cx="3911449" cy="432048"/>
          </a:xfrm>
          <a:prstGeom prst="rect">
            <a:avLst/>
          </a:prstGeom>
        </p:spPr>
      </p:pic>
      <p:sp>
        <p:nvSpPr>
          <p:cNvPr id="3" name="TextBox 8">
            <a:extLst>
              <a:ext uri="{FF2B5EF4-FFF2-40B4-BE49-F238E27FC236}">
                <a16:creationId xmlns:a16="http://schemas.microsoft.com/office/drawing/2014/main" id="{D6C7BF9B-15C6-DAA1-0E7E-1DD6CAB9A97D}"/>
              </a:ext>
            </a:extLst>
          </p:cNvPr>
          <p:cNvSpPr txBox="1"/>
          <p:nvPr/>
        </p:nvSpPr>
        <p:spPr>
          <a:xfrm>
            <a:off x="1556507" y="4521848"/>
            <a:ext cx="8024802" cy="1323439"/>
          </a:xfrm>
          <a:prstGeom prst="rect">
            <a:avLst/>
          </a:prstGeom>
          <a:noFill/>
        </p:spPr>
        <p:txBody>
          <a:bodyPr wrap="square" rtlCol="0">
            <a:spAutoFit/>
          </a:bodyPr>
          <a:lstStyle/>
          <a:p>
            <a:pPr eaLnBrk="0" fontAlgn="base" hangingPunct="0">
              <a:spcBef>
                <a:spcPct val="0"/>
              </a:spcBef>
              <a:spcAft>
                <a:spcPct val="0"/>
              </a:spcAft>
            </a:pPr>
            <a:endParaRPr lang="fr-BE" sz="1600" dirty="0">
              <a:solidFill>
                <a:prstClr val="black"/>
              </a:solidFill>
              <a:latin typeface="Arial" charset="0"/>
              <a:ea typeface="ＭＳ Ｐゴシック" pitchFamily="34" charset="-128"/>
            </a:endParaRPr>
          </a:p>
          <a:p>
            <a:pPr marL="285750" indent="-285750" eaLnBrk="0" fontAlgn="base" hangingPunct="0">
              <a:spcBef>
                <a:spcPct val="0"/>
              </a:spcBef>
              <a:spcAft>
                <a:spcPct val="0"/>
              </a:spcAft>
              <a:buFont typeface="Arial" panose="020B0604020202020204" pitchFamily="34" charset="0"/>
              <a:buChar char="•"/>
            </a:pPr>
            <a:r>
              <a:rPr lang="fr-BE" sz="1600" dirty="0">
                <a:solidFill>
                  <a:prstClr val="black"/>
                </a:solidFill>
                <a:latin typeface="Arial" charset="0"/>
                <a:ea typeface="ＭＳ Ｐゴシック" pitchFamily="34" charset="-128"/>
              </a:rPr>
              <a:t>U </a:t>
            </a:r>
            <a:r>
              <a:rPr lang="fr-BE" sz="1600" dirty="0" err="1">
                <a:solidFill>
                  <a:prstClr val="black"/>
                </a:solidFill>
                <a:latin typeface="Arial" charset="0"/>
                <a:ea typeface="ＭＳ Ｐゴシック" pitchFamily="34" charset="-128"/>
              </a:rPr>
              <a:t>dient</a:t>
            </a:r>
            <a:r>
              <a:rPr lang="fr-BE" sz="1600" dirty="0">
                <a:solidFill>
                  <a:prstClr val="black"/>
                </a:solidFill>
                <a:latin typeface="Arial" charset="0"/>
                <a:ea typeface="ＭＳ Ｐゴシック" pitchFamily="34" charset="-128"/>
              </a:rPr>
              <a:t> </a:t>
            </a:r>
            <a:r>
              <a:rPr lang="fr-BE" sz="1600" dirty="0" err="1">
                <a:solidFill>
                  <a:prstClr val="black"/>
                </a:solidFill>
                <a:latin typeface="Arial" charset="0"/>
                <a:ea typeface="ＭＳ Ｐゴシック" pitchFamily="34" charset="-128"/>
              </a:rPr>
              <a:t>uw</a:t>
            </a:r>
            <a:r>
              <a:rPr lang="fr-BE" sz="1600" dirty="0">
                <a:solidFill>
                  <a:prstClr val="black"/>
                </a:solidFill>
                <a:latin typeface="Arial" charset="0"/>
                <a:ea typeface="ＭＳ Ｐゴシック" pitchFamily="34" charset="-128"/>
              </a:rPr>
              <a:t> </a:t>
            </a:r>
            <a:r>
              <a:rPr lang="fr-BE" sz="1600" dirty="0" err="1">
                <a:solidFill>
                  <a:prstClr val="black"/>
                </a:solidFill>
                <a:latin typeface="Arial" charset="0"/>
                <a:ea typeface="ＭＳ Ｐゴシック" pitchFamily="34" charset="-128"/>
              </a:rPr>
              <a:t>eID-kaartlezer</a:t>
            </a:r>
            <a:r>
              <a:rPr lang="fr-BE" sz="1600" dirty="0">
                <a:solidFill>
                  <a:prstClr val="black"/>
                </a:solidFill>
                <a:latin typeface="Arial" charset="0"/>
                <a:ea typeface="ＭＳ Ｐゴシック" pitchFamily="34" charset="-128"/>
              </a:rPr>
              <a:t> </a:t>
            </a:r>
            <a:r>
              <a:rPr lang="fr-BE" sz="1600" dirty="0" err="1">
                <a:solidFill>
                  <a:prstClr val="black"/>
                </a:solidFill>
                <a:latin typeface="Arial" charset="0"/>
                <a:ea typeface="ＭＳ Ｐゴシック" pitchFamily="34" charset="-128"/>
              </a:rPr>
              <a:t>aan</a:t>
            </a:r>
            <a:r>
              <a:rPr lang="fr-BE" sz="1600" dirty="0">
                <a:solidFill>
                  <a:prstClr val="black"/>
                </a:solidFill>
                <a:latin typeface="Arial" charset="0"/>
                <a:ea typeface="ＭＳ Ｐゴシック" pitchFamily="34" charset="-128"/>
              </a:rPr>
              <a:t> te </a:t>
            </a:r>
            <a:r>
              <a:rPr lang="fr-BE" sz="1600" dirty="0" err="1">
                <a:solidFill>
                  <a:prstClr val="black"/>
                </a:solidFill>
                <a:latin typeface="Arial" charset="0"/>
                <a:ea typeface="ＭＳ Ｐゴシック" pitchFamily="34" charset="-128"/>
              </a:rPr>
              <a:t>sluiten</a:t>
            </a:r>
            <a:r>
              <a:rPr lang="fr-BE" sz="1600" dirty="0">
                <a:solidFill>
                  <a:prstClr val="black"/>
                </a:solidFill>
                <a:latin typeface="Arial" charset="0"/>
                <a:ea typeface="ＭＳ Ｐゴシック" pitchFamily="34" charset="-128"/>
              </a:rPr>
              <a:t> </a:t>
            </a:r>
            <a:r>
              <a:rPr lang="fr-BE" sz="1600" dirty="0" err="1">
                <a:solidFill>
                  <a:prstClr val="black"/>
                </a:solidFill>
                <a:latin typeface="Arial" charset="0"/>
                <a:ea typeface="ＭＳ Ｐゴシック" pitchFamily="34" charset="-128"/>
              </a:rPr>
              <a:t>aan</a:t>
            </a:r>
            <a:r>
              <a:rPr lang="fr-BE" sz="1600" dirty="0">
                <a:solidFill>
                  <a:prstClr val="black"/>
                </a:solidFill>
                <a:latin typeface="Arial" charset="0"/>
                <a:ea typeface="ＭＳ Ｐゴシック" pitchFamily="34" charset="-128"/>
              </a:rPr>
              <a:t> </a:t>
            </a:r>
            <a:r>
              <a:rPr lang="fr-BE" sz="1600" dirty="0" err="1">
                <a:solidFill>
                  <a:prstClr val="black"/>
                </a:solidFill>
                <a:latin typeface="Arial" charset="0"/>
                <a:ea typeface="ＭＳ Ｐゴシック" pitchFamily="34" charset="-128"/>
              </a:rPr>
              <a:t>uw</a:t>
            </a:r>
            <a:r>
              <a:rPr lang="fr-BE" sz="1600" dirty="0">
                <a:solidFill>
                  <a:prstClr val="black"/>
                </a:solidFill>
                <a:latin typeface="Arial" charset="0"/>
                <a:ea typeface="ＭＳ Ｐゴシック" pitchFamily="34" charset="-128"/>
              </a:rPr>
              <a:t> computer om te </a:t>
            </a:r>
            <a:r>
              <a:rPr lang="fr-BE" sz="1600" dirty="0" err="1">
                <a:solidFill>
                  <a:prstClr val="black"/>
                </a:solidFill>
                <a:latin typeface="Arial" charset="0"/>
                <a:ea typeface="ＭＳ Ｐゴシック" pitchFamily="34" charset="-128"/>
              </a:rPr>
              <a:t>kunnen</a:t>
            </a:r>
            <a:r>
              <a:rPr lang="fr-BE" sz="1600" dirty="0">
                <a:solidFill>
                  <a:prstClr val="black"/>
                </a:solidFill>
                <a:latin typeface="Arial" charset="0"/>
                <a:ea typeface="ＭＳ Ｐゴシック" pitchFamily="34" charset="-128"/>
              </a:rPr>
              <a:t> </a:t>
            </a:r>
            <a:r>
              <a:rPr lang="fr-BE" sz="1600" dirty="0" err="1">
                <a:solidFill>
                  <a:prstClr val="black"/>
                </a:solidFill>
                <a:latin typeface="Arial" charset="0"/>
                <a:ea typeface="ＭＳ Ｐゴシック" pitchFamily="34" charset="-128"/>
              </a:rPr>
              <a:t>inloggen</a:t>
            </a:r>
            <a:r>
              <a:rPr lang="fr-BE" sz="1600" dirty="0">
                <a:solidFill>
                  <a:prstClr val="black"/>
                </a:solidFill>
                <a:latin typeface="Arial" charset="0"/>
                <a:ea typeface="ＭＳ Ｐゴシック" pitchFamily="34" charset="-128"/>
              </a:rPr>
              <a:t>. </a:t>
            </a:r>
            <a:r>
              <a:rPr lang="fr-BE" sz="1600" dirty="0" err="1">
                <a:solidFill>
                  <a:prstClr val="black"/>
                </a:solidFill>
                <a:latin typeface="Arial" charset="0"/>
                <a:ea typeface="ＭＳ Ｐゴシック" pitchFamily="34" charset="-128"/>
              </a:rPr>
              <a:t>Plaats</a:t>
            </a:r>
            <a:r>
              <a:rPr lang="fr-BE" sz="1600" dirty="0">
                <a:solidFill>
                  <a:prstClr val="black"/>
                </a:solidFill>
                <a:latin typeface="Arial" charset="0"/>
                <a:ea typeface="ＭＳ Ｐゴシック" pitchFamily="34" charset="-128"/>
              </a:rPr>
              <a:t> </a:t>
            </a:r>
            <a:r>
              <a:rPr lang="fr-BE" sz="1600" dirty="0" err="1">
                <a:solidFill>
                  <a:prstClr val="black"/>
                </a:solidFill>
                <a:latin typeface="Arial" charset="0"/>
                <a:ea typeface="ＭＳ Ｐゴシック" pitchFamily="34" charset="-128"/>
              </a:rPr>
              <a:t>uw</a:t>
            </a:r>
            <a:r>
              <a:rPr lang="fr-BE" sz="1600" dirty="0">
                <a:solidFill>
                  <a:prstClr val="black"/>
                </a:solidFill>
                <a:latin typeface="Arial" charset="0"/>
                <a:ea typeface="ＭＳ Ｐゴシック" pitchFamily="34" charset="-128"/>
              </a:rPr>
              <a:t> </a:t>
            </a:r>
            <a:r>
              <a:rPr lang="fr-BE" sz="1600" dirty="0" err="1">
                <a:solidFill>
                  <a:prstClr val="black"/>
                </a:solidFill>
                <a:latin typeface="Arial" charset="0"/>
                <a:ea typeface="ＭＳ Ｐゴシック" pitchFamily="34" charset="-128"/>
              </a:rPr>
              <a:t>identiteitskaart</a:t>
            </a:r>
            <a:r>
              <a:rPr lang="fr-BE" sz="1600" dirty="0">
                <a:solidFill>
                  <a:prstClr val="black"/>
                </a:solidFill>
                <a:latin typeface="Arial" charset="0"/>
                <a:ea typeface="ＭＳ Ｐゴシック" pitchFamily="34" charset="-128"/>
              </a:rPr>
              <a:t> in de </a:t>
            </a:r>
            <a:r>
              <a:rPr lang="fr-BE" sz="1600" dirty="0" err="1">
                <a:solidFill>
                  <a:prstClr val="black"/>
                </a:solidFill>
                <a:latin typeface="Arial" charset="0"/>
                <a:ea typeface="ＭＳ Ｐゴシック" pitchFamily="34" charset="-128"/>
              </a:rPr>
              <a:t>kaartlezer</a:t>
            </a:r>
            <a:r>
              <a:rPr lang="fr-BE" sz="1600" dirty="0">
                <a:solidFill>
                  <a:prstClr val="black"/>
                </a:solidFill>
                <a:latin typeface="Arial" charset="0"/>
                <a:ea typeface="ＭＳ Ｐゴシック" pitchFamily="34" charset="-128"/>
              </a:rPr>
              <a:t> en </a:t>
            </a:r>
            <a:r>
              <a:rPr lang="fr-BE" sz="1600" dirty="0" err="1">
                <a:solidFill>
                  <a:prstClr val="black"/>
                </a:solidFill>
                <a:latin typeface="Arial" charset="0"/>
                <a:ea typeface="ＭＳ Ｐゴシック" pitchFamily="34" charset="-128"/>
              </a:rPr>
              <a:t>klik</a:t>
            </a:r>
            <a:r>
              <a:rPr lang="fr-BE" sz="1600" dirty="0">
                <a:solidFill>
                  <a:prstClr val="black"/>
                </a:solidFill>
                <a:latin typeface="Arial" charset="0"/>
                <a:ea typeface="ＭＳ Ｐゴシック" pitchFamily="34" charset="-128"/>
              </a:rPr>
              <a:t> </a:t>
            </a:r>
            <a:r>
              <a:rPr lang="fr-BE" sz="1600" dirty="0" err="1">
                <a:solidFill>
                  <a:prstClr val="black"/>
                </a:solidFill>
                <a:latin typeface="Arial" charset="0"/>
                <a:ea typeface="ＭＳ Ｐゴシック" pitchFamily="34" charset="-128"/>
              </a:rPr>
              <a:t>nadien</a:t>
            </a:r>
            <a:r>
              <a:rPr lang="fr-BE" sz="1600" dirty="0">
                <a:solidFill>
                  <a:prstClr val="black"/>
                </a:solidFill>
                <a:latin typeface="Arial" charset="0"/>
                <a:ea typeface="ＭＳ Ｐゴシック" pitchFamily="34" charset="-128"/>
              </a:rPr>
              <a:t> op ‘</a:t>
            </a:r>
            <a:r>
              <a:rPr lang="fr-BE" sz="1600" b="1" dirty="0" err="1">
                <a:solidFill>
                  <a:prstClr val="black"/>
                </a:solidFill>
                <a:latin typeface="Arial" charset="0"/>
                <a:ea typeface="ＭＳ Ｐゴシック" pitchFamily="34" charset="-128"/>
              </a:rPr>
              <a:t>aanmelden</a:t>
            </a:r>
            <a:r>
              <a:rPr lang="fr-BE" sz="1600" dirty="0">
                <a:solidFill>
                  <a:prstClr val="black"/>
                </a:solidFill>
                <a:latin typeface="Arial" charset="0"/>
                <a:ea typeface="ＭＳ Ｐゴシック" pitchFamily="34" charset="-128"/>
              </a:rPr>
              <a:t>’. </a:t>
            </a:r>
          </a:p>
          <a:p>
            <a:pPr marL="285750" indent="-285750" eaLnBrk="0" fontAlgn="base" hangingPunct="0">
              <a:spcBef>
                <a:spcPct val="0"/>
              </a:spcBef>
              <a:spcAft>
                <a:spcPct val="0"/>
              </a:spcAft>
              <a:buFont typeface="Arial" panose="020B0604020202020204" pitchFamily="34" charset="0"/>
              <a:buChar char="•"/>
            </a:pPr>
            <a:r>
              <a:rPr lang="fr-BE" sz="1600" dirty="0" err="1">
                <a:solidFill>
                  <a:prstClr val="black"/>
                </a:solidFill>
                <a:latin typeface="Arial" charset="0"/>
                <a:ea typeface="ＭＳ Ｐゴシック" pitchFamily="34" charset="-128"/>
              </a:rPr>
              <a:t>Nadien</a:t>
            </a:r>
            <a:r>
              <a:rPr lang="fr-BE" sz="1600" dirty="0">
                <a:solidFill>
                  <a:prstClr val="black"/>
                </a:solidFill>
                <a:latin typeface="Arial" charset="0"/>
                <a:ea typeface="ＭＳ Ｐゴシック" pitchFamily="34" charset="-128"/>
              </a:rPr>
              <a:t> </a:t>
            </a:r>
            <a:r>
              <a:rPr lang="fr-BE" sz="1600" dirty="0" err="1">
                <a:solidFill>
                  <a:prstClr val="black"/>
                </a:solidFill>
                <a:latin typeface="Arial" charset="0"/>
                <a:ea typeface="ＭＳ Ｐゴシック" pitchFamily="34" charset="-128"/>
              </a:rPr>
              <a:t>dient</a:t>
            </a:r>
            <a:r>
              <a:rPr lang="fr-BE" sz="1600" dirty="0">
                <a:solidFill>
                  <a:prstClr val="black"/>
                </a:solidFill>
                <a:latin typeface="Arial" charset="0"/>
                <a:ea typeface="ＭＳ Ｐゴシック" pitchFamily="34" charset="-128"/>
              </a:rPr>
              <a:t> u </a:t>
            </a:r>
            <a:r>
              <a:rPr lang="fr-BE" sz="1600" dirty="0" err="1">
                <a:solidFill>
                  <a:prstClr val="black"/>
                </a:solidFill>
                <a:latin typeface="Arial" charset="0"/>
                <a:ea typeface="ＭＳ Ｐゴシック" pitchFamily="34" charset="-128"/>
              </a:rPr>
              <a:t>uw</a:t>
            </a:r>
            <a:r>
              <a:rPr lang="fr-BE" sz="1600" dirty="0">
                <a:solidFill>
                  <a:prstClr val="black"/>
                </a:solidFill>
                <a:latin typeface="Arial" charset="0"/>
                <a:ea typeface="ＭＳ Ｐゴシック" pitchFamily="34" charset="-128"/>
              </a:rPr>
              <a:t> </a:t>
            </a:r>
            <a:r>
              <a:rPr lang="fr-BE" sz="1600" dirty="0" err="1">
                <a:solidFill>
                  <a:prstClr val="black"/>
                </a:solidFill>
                <a:latin typeface="Arial" charset="0"/>
                <a:ea typeface="ＭＳ Ｐゴシック" pitchFamily="34" charset="-128"/>
              </a:rPr>
              <a:t>certificaat</a:t>
            </a:r>
            <a:r>
              <a:rPr lang="fr-BE" sz="1600" dirty="0">
                <a:solidFill>
                  <a:prstClr val="black"/>
                </a:solidFill>
                <a:latin typeface="Arial" charset="0"/>
                <a:ea typeface="ＭＳ Ｐゴシック" pitchFamily="34" charset="-128"/>
              </a:rPr>
              <a:t> te </a:t>
            </a:r>
            <a:r>
              <a:rPr lang="fr-BE" sz="1600" dirty="0" err="1">
                <a:solidFill>
                  <a:prstClr val="black"/>
                </a:solidFill>
                <a:latin typeface="Arial" charset="0"/>
                <a:ea typeface="ＭＳ Ｐゴシック" pitchFamily="34" charset="-128"/>
              </a:rPr>
              <a:t>bevestigen</a:t>
            </a:r>
            <a:r>
              <a:rPr lang="fr-BE" sz="1600" dirty="0">
                <a:solidFill>
                  <a:prstClr val="black"/>
                </a:solidFill>
                <a:latin typeface="Arial" charset="0"/>
                <a:ea typeface="ＭＳ Ｐゴシック" pitchFamily="34" charset="-128"/>
              </a:rPr>
              <a:t> en </a:t>
            </a:r>
            <a:r>
              <a:rPr lang="fr-BE" sz="1600" dirty="0" err="1">
                <a:solidFill>
                  <a:prstClr val="black"/>
                </a:solidFill>
                <a:latin typeface="Arial" charset="0"/>
                <a:ea typeface="ＭＳ Ｐゴシック" pitchFamily="34" charset="-128"/>
              </a:rPr>
              <a:t>geeft</a:t>
            </a:r>
            <a:r>
              <a:rPr lang="fr-BE" sz="1600" dirty="0">
                <a:solidFill>
                  <a:prstClr val="black"/>
                </a:solidFill>
                <a:latin typeface="Arial" charset="0"/>
                <a:ea typeface="ＭＳ Ｐゴシック" pitchFamily="34" charset="-128"/>
              </a:rPr>
              <a:t> u </a:t>
            </a:r>
            <a:r>
              <a:rPr lang="fr-BE" sz="1600" dirty="0" err="1">
                <a:solidFill>
                  <a:prstClr val="black"/>
                </a:solidFill>
                <a:latin typeface="Arial" charset="0"/>
                <a:ea typeface="ＭＳ Ｐゴシック" pitchFamily="34" charset="-128"/>
              </a:rPr>
              <a:t>uw</a:t>
            </a:r>
            <a:r>
              <a:rPr lang="fr-BE" sz="1600" dirty="0">
                <a:solidFill>
                  <a:prstClr val="black"/>
                </a:solidFill>
                <a:latin typeface="Arial" charset="0"/>
                <a:ea typeface="ＭＳ Ｐゴシック" pitchFamily="34" charset="-128"/>
              </a:rPr>
              <a:t> </a:t>
            </a:r>
            <a:r>
              <a:rPr lang="fr-BE" sz="1600" dirty="0" err="1">
                <a:solidFill>
                  <a:prstClr val="black"/>
                </a:solidFill>
                <a:latin typeface="Arial" charset="0"/>
                <a:ea typeface="ＭＳ Ｐゴシック" pitchFamily="34" charset="-128"/>
              </a:rPr>
              <a:t>pincode</a:t>
            </a:r>
            <a:r>
              <a:rPr lang="fr-BE" sz="1600" dirty="0">
                <a:solidFill>
                  <a:prstClr val="black"/>
                </a:solidFill>
                <a:latin typeface="Arial" charset="0"/>
                <a:ea typeface="ＭＳ Ｐゴシック" pitchFamily="34" charset="-128"/>
              </a:rPr>
              <a:t> in. </a:t>
            </a:r>
          </a:p>
          <a:p>
            <a:pPr marL="285750" indent="-285750" eaLnBrk="0" fontAlgn="base" hangingPunct="0">
              <a:spcBef>
                <a:spcPct val="0"/>
              </a:spcBef>
              <a:spcAft>
                <a:spcPct val="0"/>
              </a:spcAft>
              <a:buFont typeface="Arial" panose="020B0604020202020204" pitchFamily="34" charset="0"/>
              <a:buChar char="•"/>
            </a:pPr>
            <a:r>
              <a:rPr lang="fr-BE" sz="1600" dirty="0">
                <a:solidFill>
                  <a:prstClr val="black"/>
                </a:solidFill>
                <a:latin typeface="Arial" charset="0"/>
                <a:ea typeface="ＭＳ Ｐゴシック" pitchFamily="34" charset="-128"/>
              </a:rPr>
              <a:t>U kan </a:t>
            </a:r>
            <a:r>
              <a:rPr lang="fr-BE" sz="1600" dirty="0" err="1">
                <a:solidFill>
                  <a:prstClr val="black"/>
                </a:solidFill>
                <a:latin typeface="Arial" charset="0"/>
                <a:ea typeface="ＭＳ Ｐゴシック" pitchFamily="34" charset="-128"/>
              </a:rPr>
              <a:t>ook</a:t>
            </a:r>
            <a:r>
              <a:rPr lang="fr-BE" sz="1600" dirty="0">
                <a:solidFill>
                  <a:prstClr val="black"/>
                </a:solidFill>
                <a:latin typeface="Arial" charset="0"/>
                <a:ea typeface="ＭＳ Ｐゴシック" pitchFamily="34" charset="-128"/>
              </a:rPr>
              <a:t> </a:t>
            </a:r>
            <a:r>
              <a:rPr lang="fr-BE" sz="1600" dirty="0" err="1">
                <a:solidFill>
                  <a:prstClr val="black"/>
                </a:solidFill>
                <a:latin typeface="Arial" charset="0"/>
                <a:ea typeface="ＭＳ Ｐゴシック" pitchFamily="34" charset="-128"/>
              </a:rPr>
              <a:t>gebruik</a:t>
            </a:r>
            <a:r>
              <a:rPr lang="fr-BE" sz="1600" dirty="0">
                <a:solidFill>
                  <a:prstClr val="black"/>
                </a:solidFill>
                <a:latin typeface="Arial" charset="0"/>
                <a:ea typeface="ＭＳ Ｐゴシック" pitchFamily="34" charset="-128"/>
              </a:rPr>
              <a:t> </a:t>
            </a:r>
            <a:r>
              <a:rPr lang="fr-BE" sz="1600" dirty="0" err="1">
                <a:solidFill>
                  <a:prstClr val="black"/>
                </a:solidFill>
                <a:latin typeface="Arial" charset="0"/>
                <a:ea typeface="ＭＳ Ｐゴシック" pitchFamily="34" charset="-128"/>
              </a:rPr>
              <a:t>maken</a:t>
            </a:r>
            <a:r>
              <a:rPr lang="fr-BE" sz="1600" dirty="0">
                <a:solidFill>
                  <a:prstClr val="black"/>
                </a:solidFill>
                <a:latin typeface="Arial" charset="0"/>
                <a:ea typeface="ＭＳ Ｐゴシック" pitchFamily="34" charset="-128"/>
              </a:rPr>
              <a:t> van de </a:t>
            </a:r>
            <a:r>
              <a:rPr lang="fr-BE" sz="1600" dirty="0" err="1">
                <a:solidFill>
                  <a:prstClr val="black"/>
                </a:solidFill>
                <a:latin typeface="Arial" charset="0"/>
                <a:ea typeface="ＭＳ Ｐゴシック" pitchFamily="34" charset="-128"/>
              </a:rPr>
              <a:t>Itsme</a:t>
            </a:r>
            <a:r>
              <a:rPr lang="fr-BE" sz="1600" dirty="0">
                <a:solidFill>
                  <a:prstClr val="black"/>
                </a:solidFill>
                <a:latin typeface="Arial" charset="0"/>
                <a:ea typeface="ＭＳ Ｐゴシック" pitchFamily="34" charset="-128"/>
              </a:rPr>
              <a:t> </a:t>
            </a:r>
            <a:r>
              <a:rPr lang="fr-BE" sz="1600" dirty="0" err="1">
                <a:solidFill>
                  <a:prstClr val="black"/>
                </a:solidFill>
                <a:latin typeface="Arial" charset="0"/>
                <a:ea typeface="ＭＳ Ｐゴシック" pitchFamily="34" charset="-128"/>
              </a:rPr>
              <a:t>procedure</a:t>
            </a:r>
            <a:r>
              <a:rPr lang="fr-BE" sz="1600" dirty="0">
                <a:solidFill>
                  <a:prstClr val="black"/>
                </a:solidFill>
                <a:latin typeface="Arial" charset="0"/>
                <a:ea typeface="ＭＳ Ｐゴシック" pitchFamily="34" charset="-128"/>
              </a:rPr>
              <a:t> via </a:t>
            </a:r>
            <a:r>
              <a:rPr lang="fr-BE" sz="1600" dirty="0" err="1">
                <a:solidFill>
                  <a:prstClr val="black"/>
                </a:solidFill>
                <a:latin typeface="Arial" charset="0"/>
                <a:ea typeface="ＭＳ Ｐゴシック" pitchFamily="34" charset="-128"/>
              </a:rPr>
              <a:t>uw</a:t>
            </a:r>
            <a:r>
              <a:rPr lang="fr-BE" sz="1600" dirty="0">
                <a:solidFill>
                  <a:prstClr val="black"/>
                </a:solidFill>
                <a:latin typeface="Arial" charset="0"/>
                <a:ea typeface="ＭＳ Ｐゴシック" pitchFamily="34" charset="-128"/>
              </a:rPr>
              <a:t> smartphone.</a:t>
            </a:r>
          </a:p>
        </p:txBody>
      </p:sp>
      <p:sp>
        <p:nvSpPr>
          <p:cNvPr id="4" name="Title 1">
            <a:extLst>
              <a:ext uri="{FF2B5EF4-FFF2-40B4-BE49-F238E27FC236}">
                <a16:creationId xmlns:a16="http://schemas.microsoft.com/office/drawing/2014/main" id="{530CB54E-2967-D2B8-8DA0-6D1CE28E1D69}"/>
              </a:ext>
            </a:extLst>
          </p:cNvPr>
          <p:cNvSpPr txBox="1">
            <a:spLocks/>
          </p:cNvSpPr>
          <p:nvPr/>
        </p:nvSpPr>
        <p:spPr bwMode="auto">
          <a:xfrm>
            <a:off x="1516413" y="129360"/>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a:pPr>
            <a:r>
              <a:rPr lang="nl-BE" sz="2400" kern="0" dirty="0">
                <a:solidFill>
                  <a:srgbClr val="1F497D">
                    <a:lumMod val="75000"/>
                  </a:srgbClr>
                </a:solidFill>
                <a:latin typeface="Arial"/>
                <a:ea typeface="ＭＳ Ｐゴシック"/>
              </a:rPr>
              <a:t>e-</a:t>
            </a:r>
            <a:r>
              <a:rPr lang="nl-BE" sz="2400" kern="0" dirty="0" err="1">
                <a:solidFill>
                  <a:srgbClr val="1F497D">
                    <a:lumMod val="75000"/>
                  </a:srgbClr>
                </a:solidFill>
                <a:latin typeface="Arial"/>
                <a:ea typeface="ＭＳ Ｐゴシック"/>
              </a:rPr>
              <a:t>Deposit</a:t>
            </a:r>
            <a:endParaRPr lang="nl-BE" sz="2400" kern="0" dirty="0">
              <a:solidFill>
                <a:srgbClr val="1F497D">
                  <a:lumMod val="75000"/>
                </a:srgbClr>
              </a:solidFill>
              <a:latin typeface="Arial"/>
              <a:ea typeface="ＭＳ Ｐゴシック"/>
            </a:endParaRPr>
          </a:p>
          <a:p>
            <a:r>
              <a:rPr lang="nl-BE" sz="2400" kern="0" dirty="0">
                <a:solidFill>
                  <a:srgbClr val="4F81BD"/>
                </a:solidFill>
                <a:latin typeface="Arial"/>
                <a:ea typeface="ＭＳ Ｐゴシック"/>
              </a:rPr>
              <a:t>      </a:t>
            </a:r>
            <a:r>
              <a:rPr lang="nl-BE" sz="2000" kern="0" dirty="0">
                <a:solidFill>
                  <a:srgbClr val="4F81BD"/>
                </a:solidFill>
                <a:latin typeface="Arial"/>
                <a:ea typeface="ＭＳ Ｐゴシック"/>
              </a:rPr>
              <a:t>Login</a:t>
            </a:r>
            <a:r>
              <a:rPr lang="nl-BE" sz="2400" kern="0" dirty="0">
                <a:solidFill>
                  <a:srgbClr val="4F81BD"/>
                </a:solidFill>
                <a:latin typeface="Arial"/>
                <a:ea typeface="ＭＳ Ｐゴシック"/>
              </a:rPr>
              <a:t>: </a:t>
            </a:r>
            <a:r>
              <a:rPr lang="nl-BE" sz="2000" kern="0" dirty="0">
                <a:solidFill>
                  <a:srgbClr val="4F81BD"/>
                </a:solidFill>
                <a:latin typeface="Arial"/>
                <a:ea typeface="ＭＳ Ｐゴシック"/>
              </a:rPr>
              <a:t>Identificatie e-ID / </a:t>
            </a:r>
            <a:r>
              <a:rPr lang="nl-BE" sz="2000" kern="0" dirty="0" err="1">
                <a:solidFill>
                  <a:srgbClr val="4F81BD"/>
                </a:solidFill>
                <a:latin typeface="Arial"/>
                <a:ea typeface="ＭＳ Ｐゴシック"/>
              </a:rPr>
              <a:t>Itsme</a:t>
            </a:r>
            <a:endParaRPr lang="nl-BE" sz="2400" kern="0" dirty="0">
              <a:solidFill>
                <a:srgbClr val="4F81BD"/>
              </a:solidFill>
              <a:latin typeface="Arial"/>
              <a:ea typeface="ＭＳ Ｐゴシック"/>
            </a:endParaRPr>
          </a:p>
        </p:txBody>
      </p:sp>
      <p:pic>
        <p:nvPicPr>
          <p:cNvPr id="5" name="Picture 3">
            <a:extLst>
              <a:ext uri="{FF2B5EF4-FFF2-40B4-BE49-F238E27FC236}">
                <a16:creationId xmlns:a16="http://schemas.microsoft.com/office/drawing/2014/main" id="{16EAA0A8-0706-6294-64E7-EF01E2EB0B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0038" y="2699139"/>
            <a:ext cx="3592175" cy="2109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1">
            <a:extLst>
              <a:ext uri="{FF2B5EF4-FFF2-40B4-BE49-F238E27FC236}">
                <a16:creationId xmlns:a16="http://schemas.microsoft.com/office/drawing/2014/main" id="{1AFF671B-2E23-26C9-9F3D-E37ABB546009}"/>
              </a:ext>
            </a:extLst>
          </p:cNvPr>
          <p:cNvPicPr>
            <a:picLocks noChangeAspect="1"/>
          </p:cNvPicPr>
          <p:nvPr/>
        </p:nvPicPr>
        <p:blipFill rotWithShape="1">
          <a:blip r:embed="rId4"/>
          <a:srcRect l="30313" t="7980" r="31101" b="54202"/>
          <a:stretch/>
        </p:blipFill>
        <p:spPr>
          <a:xfrm>
            <a:off x="5935227" y="592848"/>
            <a:ext cx="4181795" cy="2304256"/>
          </a:xfrm>
          <a:prstGeom prst="rect">
            <a:avLst/>
          </a:prstGeom>
        </p:spPr>
      </p:pic>
      <p:cxnSp>
        <p:nvCxnSpPr>
          <p:cNvPr id="7" name="Straight Arrow Connector 7">
            <a:extLst>
              <a:ext uri="{FF2B5EF4-FFF2-40B4-BE49-F238E27FC236}">
                <a16:creationId xmlns:a16="http://schemas.microsoft.com/office/drawing/2014/main" id="{CB0FEBE3-1F47-600B-6DC6-56BCAD5FE98D}"/>
              </a:ext>
            </a:extLst>
          </p:cNvPr>
          <p:cNvCxnSpPr>
            <a:cxnSpLocks/>
          </p:cNvCxnSpPr>
          <p:nvPr/>
        </p:nvCxnSpPr>
        <p:spPr bwMode="auto">
          <a:xfrm>
            <a:off x="5405005" y="3717723"/>
            <a:ext cx="1800040" cy="1380189"/>
          </a:xfrm>
          <a:prstGeom prst="straightConnector1">
            <a:avLst/>
          </a:prstGeom>
          <a:solidFill>
            <a:srgbClr val="4F81BD"/>
          </a:solidFill>
          <a:ln w="25400" cap="flat" cmpd="sng" algn="ctr">
            <a:solidFill>
              <a:srgbClr val="FF0000"/>
            </a:solidFill>
            <a:prstDash val="solid"/>
            <a:round/>
            <a:headEnd type="none" w="med" len="med"/>
            <a:tailEnd type="triangle"/>
          </a:ln>
          <a:effectLst/>
        </p:spPr>
      </p:cxnSp>
      <p:pic>
        <p:nvPicPr>
          <p:cNvPr id="8" name="Picture 3">
            <a:extLst>
              <a:ext uri="{FF2B5EF4-FFF2-40B4-BE49-F238E27FC236}">
                <a16:creationId xmlns:a16="http://schemas.microsoft.com/office/drawing/2014/main" id="{ADF46B83-F8C0-BCB2-462A-57BC3C6366DF}"/>
              </a:ext>
            </a:extLst>
          </p:cNvPr>
          <p:cNvPicPr>
            <a:picLocks noChangeAspect="1"/>
          </p:cNvPicPr>
          <p:nvPr/>
        </p:nvPicPr>
        <p:blipFill>
          <a:blip r:embed="rId5"/>
          <a:stretch>
            <a:fillRect/>
          </a:stretch>
        </p:blipFill>
        <p:spPr>
          <a:xfrm>
            <a:off x="1221029" y="2004799"/>
            <a:ext cx="4566792" cy="1404090"/>
          </a:xfrm>
          <a:prstGeom prst="rect">
            <a:avLst/>
          </a:prstGeom>
        </p:spPr>
      </p:pic>
      <p:sp>
        <p:nvSpPr>
          <p:cNvPr id="9" name="Rectangle 6">
            <a:extLst>
              <a:ext uri="{FF2B5EF4-FFF2-40B4-BE49-F238E27FC236}">
                <a16:creationId xmlns:a16="http://schemas.microsoft.com/office/drawing/2014/main" id="{04B35324-3EA1-4D98-0A2D-9DC7EA532E12}"/>
              </a:ext>
            </a:extLst>
          </p:cNvPr>
          <p:cNvSpPr/>
          <p:nvPr/>
        </p:nvSpPr>
        <p:spPr bwMode="auto">
          <a:xfrm>
            <a:off x="4756772" y="3379707"/>
            <a:ext cx="1252157" cy="353372"/>
          </a:xfrm>
          <a:prstGeom prst="rect">
            <a:avLst/>
          </a:prstGeom>
          <a:noFill/>
          <a:ln w="412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fr-BE" sz="2400">
              <a:solidFill>
                <a:prstClr val="black"/>
              </a:solidFill>
              <a:latin typeface="Arial" charset="0"/>
              <a:ea typeface="ＭＳ Ｐゴシック" pitchFamily="112" charset="-128"/>
            </a:endParaRPr>
          </a:p>
        </p:txBody>
      </p:sp>
      <p:sp>
        <p:nvSpPr>
          <p:cNvPr id="10" name="Rectangle 12">
            <a:extLst>
              <a:ext uri="{FF2B5EF4-FFF2-40B4-BE49-F238E27FC236}">
                <a16:creationId xmlns:a16="http://schemas.microsoft.com/office/drawing/2014/main" id="{6705ED91-A610-B487-CB70-96A60AAC6A22}"/>
              </a:ext>
            </a:extLst>
          </p:cNvPr>
          <p:cNvSpPr/>
          <p:nvPr/>
        </p:nvSpPr>
        <p:spPr bwMode="auto">
          <a:xfrm>
            <a:off x="1372397" y="5962008"/>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prstClr val="black"/>
              </a:solidFill>
              <a:latin typeface="Arial" charset="0"/>
              <a:ea typeface="ＭＳ Ｐゴシック" pitchFamily="112" charset="-128"/>
            </a:endParaRPr>
          </a:p>
        </p:txBody>
      </p:sp>
      <p:pic>
        <p:nvPicPr>
          <p:cNvPr id="11" name="Image 13">
            <a:extLst>
              <a:ext uri="{FF2B5EF4-FFF2-40B4-BE49-F238E27FC236}">
                <a16:creationId xmlns:a16="http://schemas.microsoft.com/office/drawing/2014/main" id="{ACA2C6A9-16D7-170C-75C4-E35A9D19438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50877" y="5903240"/>
            <a:ext cx="720080" cy="693599"/>
          </a:xfrm>
          <a:prstGeom prst="rect">
            <a:avLst/>
          </a:prstGeom>
        </p:spPr>
      </p:pic>
    </p:spTree>
    <p:extLst>
      <p:ext uri="{BB962C8B-B14F-4D97-AF65-F5344CB8AC3E}">
        <p14:creationId xmlns:p14="http://schemas.microsoft.com/office/powerpoint/2010/main" val="334428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546600E1-A0B1-6B30-8C25-A36460C38590}"/>
              </a:ext>
            </a:extLst>
          </p:cNvPr>
          <p:cNvSpPr txBox="1">
            <a:spLocks/>
          </p:cNvSpPr>
          <p:nvPr/>
        </p:nvSpPr>
        <p:spPr bwMode="auto">
          <a:xfrm>
            <a:off x="8141110" y="6154993"/>
            <a:ext cx="914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200" kern="1200">
                <a:solidFill>
                  <a:schemeClr val="bg1"/>
                </a:solidFill>
                <a:latin typeface="Arial" charset="0"/>
                <a:ea typeface="ＭＳ Ｐゴシック" pitchFamily="112"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621A490-B718-482A-9F4F-71535322951A}" type="slidenum">
              <a:rPr kumimoji="0" lang="en-US" sz="1200" b="0" i="0" u="none" strike="noStrike" kern="1200" cap="none" spc="0" normalizeH="0" baseline="0" noProof="0" smtClean="0">
                <a:ln>
                  <a:noFill/>
                </a:ln>
                <a:solidFill>
                  <a:prstClr val="white"/>
                </a:solidFill>
                <a:effectLst/>
                <a:uLnTx/>
                <a:uFillTx/>
                <a:latin typeface="Arial" charset="0"/>
                <a:ea typeface="ＭＳ Ｐゴシック" pitchFamily="112"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12" charset="-128"/>
              <a:cs typeface="+mn-cs"/>
            </a:endParaRPr>
          </a:p>
        </p:txBody>
      </p:sp>
      <p:pic>
        <p:nvPicPr>
          <p:cNvPr id="3" name="Picture 8">
            <a:extLst>
              <a:ext uri="{FF2B5EF4-FFF2-40B4-BE49-F238E27FC236}">
                <a16:creationId xmlns:a16="http://schemas.microsoft.com/office/drawing/2014/main" id="{493DD566-C2E6-8265-24BB-8AD8E5756676}"/>
              </a:ext>
            </a:extLst>
          </p:cNvPr>
          <p:cNvPicPr/>
          <p:nvPr/>
        </p:nvPicPr>
        <p:blipFill rotWithShape="1">
          <a:blip r:embed="rId2"/>
          <a:srcRect l="8750" t="23323" r="7672" b="27769"/>
          <a:stretch/>
        </p:blipFill>
        <p:spPr>
          <a:xfrm>
            <a:off x="1357661" y="1382993"/>
            <a:ext cx="6841908" cy="2376264"/>
          </a:xfrm>
          <a:prstGeom prst="rect">
            <a:avLst/>
          </a:prstGeom>
        </p:spPr>
      </p:pic>
      <p:pic>
        <p:nvPicPr>
          <p:cNvPr id="4" name="Picture 9">
            <a:extLst>
              <a:ext uri="{FF2B5EF4-FFF2-40B4-BE49-F238E27FC236}">
                <a16:creationId xmlns:a16="http://schemas.microsoft.com/office/drawing/2014/main" id="{EB30E038-D0CE-1BF3-0F89-FA919A2152D0}"/>
              </a:ext>
            </a:extLst>
          </p:cNvPr>
          <p:cNvPicPr>
            <a:picLocks noChangeAspect="1"/>
          </p:cNvPicPr>
          <p:nvPr/>
        </p:nvPicPr>
        <p:blipFill rotWithShape="1">
          <a:blip r:embed="rId3"/>
          <a:srcRect l="34359" t="14983" r="37136" b="66808"/>
          <a:stretch/>
        </p:blipFill>
        <p:spPr>
          <a:xfrm>
            <a:off x="6124429" y="3271115"/>
            <a:ext cx="4150281" cy="1490556"/>
          </a:xfrm>
          <a:prstGeom prst="rect">
            <a:avLst/>
          </a:prstGeom>
        </p:spPr>
      </p:pic>
      <p:sp>
        <p:nvSpPr>
          <p:cNvPr id="5" name="Content Placeholder 2">
            <a:extLst>
              <a:ext uri="{FF2B5EF4-FFF2-40B4-BE49-F238E27FC236}">
                <a16:creationId xmlns:a16="http://schemas.microsoft.com/office/drawing/2014/main" id="{F0305963-B647-5748-BB3E-782606D42AE1}"/>
              </a:ext>
            </a:extLst>
          </p:cNvPr>
          <p:cNvSpPr txBox="1">
            <a:spLocks/>
          </p:cNvSpPr>
          <p:nvPr/>
        </p:nvSpPr>
        <p:spPr bwMode="auto">
          <a:xfrm>
            <a:off x="1357661" y="4448831"/>
            <a:ext cx="8435281" cy="1407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lvl1pPr marL="342900" indent="-342900" algn="l" rtl="0" eaLnBrk="0" fontAlgn="base" hangingPunct="0">
              <a:spcBef>
                <a:spcPct val="20000"/>
              </a:spcBef>
              <a:spcAft>
                <a:spcPct val="0"/>
              </a:spcAft>
              <a:defRPr sz="2400">
                <a:solidFill>
                  <a:schemeClr val="tx1"/>
                </a:solidFill>
                <a:latin typeface="+mn-lt"/>
                <a:ea typeface="+mn-ea"/>
                <a:cs typeface="ＭＳ Ｐゴシック"/>
              </a:defRPr>
            </a:lvl1pPr>
            <a:lvl2pPr marL="742950" indent="-285750" algn="l" rtl="0" eaLnBrk="0" fontAlgn="base" hangingPunct="0">
              <a:spcBef>
                <a:spcPct val="20000"/>
              </a:spcBef>
              <a:spcAft>
                <a:spcPct val="0"/>
              </a:spcAft>
              <a:buFont typeface="Times" pitchFamily="112" charset="0"/>
              <a:defRPr sz="20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a:solidFill>
                  <a:schemeClr val="tx1"/>
                </a:solidFill>
                <a:latin typeface="+mn-lt"/>
                <a:ea typeface="+mn-ea"/>
                <a:cs typeface="ＭＳ Ｐゴシック"/>
              </a:defRPr>
            </a:lvl3pPr>
            <a:lvl4pPr marL="1562100" indent="-228600" algn="l" rtl="0" eaLnBrk="0" fontAlgn="base" hangingPunct="0">
              <a:spcBef>
                <a:spcPct val="20000"/>
              </a:spcBef>
              <a:spcAft>
                <a:spcPct val="0"/>
              </a:spcAft>
              <a:buFont typeface="Times" pitchFamily="112" charset="0"/>
              <a:buChar char="•"/>
              <a:defRPr sz="1600">
                <a:solidFill>
                  <a:schemeClr val="tx1"/>
                </a:solidFill>
                <a:latin typeface="+mn-lt"/>
                <a:ea typeface="+mn-ea"/>
                <a:cs typeface="ＭＳ Ｐゴシック"/>
              </a:defRPr>
            </a:lvl4pPr>
            <a:lvl5pPr marL="1981200" indent="-228600" algn="l" rtl="0" eaLnBrk="0" fontAlgn="base" hangingPunct="0">
              <a:spcBef>
                <a:spcPct val="20000"/>
              </a:spcBef>
              <a:spcAft>
                <a:spcPct val="0"/>
              </a:spcAft>
              <a:buFont typeface="Times" pitchFamily="112" charset="0"/>
              <a:buChar char="•"/>
              <a:defRPr sz="1600" i="1">
                <a:solidFill>
                  <a:schemeClr val="tx1"/>
                </a:solidFill>
                <a:latin typeface="+mn-lt"/>
                <a:ea typeface="+mn-ea"/>
                <a:cs typeface="ＭＳ Ｐゴシック"/>
              </a:defRPr>
            </a:lvl5pPr>
            <a:lvl6pPr marL="2438400" indent="-228600" algn="l" rtl="0" fontAlgn="base">
              <a:spcBef>
                <a:spcPct val="20000"/>
              </a:spcBef>
              <a:spcAft>
                <a:spcPct val="0"/>
              </a:spcAft>
              <a:buFont typeface="Times" pitchFamily="-112" charset="0"/>
              <a:buChar char="•"/>
              <a:defRPr sz="1600" i="1">
                <a:solidFill>
                  <a:schemeClr val="tx1"/>
                </a:solidFill>
                <a:latin typeface="+mn-lt"/>
                <a:ea typeface="+mn-ea"/>
              </a:defRPr>
            </a:lvl6pPr>
            <a:lvl7pPr marL="2895600" indent="-228600" algn="l" rtl="0" fontAlgn="base">
              <a:spcBef>
                <a:spcPct val="20000"/>
              </a:spcBef>
              <a:spcAft>
                <a:spcPct val="0"/>
              </a:spcAft>
              <a:buFont typeface="Times" pitchFamily="-112" charset="0"/>
              <a:buChar char="•"/>
              <a:defRPr sz="1600" i="1">
                <a:solidFill>
                  <a:schemeClr val="tx1"/>
                </a:solidFill>
                <a:latin typeface="+mn-lt"/>
                <a:ea typeface="+mn-ea"/>
              </a:defRPr>
            </a:lvl7pPr>
            <a:lvl8pPr marL="3352800" indent="-228600" algn="l" rtl="0" fontAlgn="base">
              <a:spcBef>
                <a:spcPct val="20000"/>
              </a:spcBef>
              <a:spcAft>
                <a:spcPct val="0"/>
              </a:spcAft>
              <a:buFont typeface="Times" pitchFamily="-112" charset="0"/>
              <a:buChar char="•"/>
              <a:defRPr sz="1600" i="1">
                <a:solidFill>
                  <a:schemeClr val="tx1"/>
                </a:solidFill>
                <a:latin typeface="+mn-lt"/>
                <a:ea typeface="+mn-ea"/>
              </a:defRPr>
            </a:lvl8pPr>
            <a:lvl9pPr marL="3810000" indent="-228600" algn="l" rtl="0" fontAlgn="base">
              <a:spcBef>
                <a:spcPct val="20000"/>
              </a:spcBef>
              <a:spcAft>
                <a:spcPct val="0"/>
              </a:spcAft>
              <a:buFont typeface="Times" pitchFamily="-112" charset="0"/>
              <a:buChar char="•"/>
              <a:defRPr sz="1600" i="1">
                <a:solidFill>
                  <a:schemeClr val="tx1"/>
                </a:solidFill>
                <a:latin typeface="+mn-lt"/>
                <a:ea typeface="+mn-ea"/>
              </a:defRPr>
            </a:lvl9pPr>
          </a:lstStyle>
          <a:p>
            <a:pPr marL="342900" marR="0" lvl="0" indent="-342900" algn="just"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nl-NL" sz="1600" b="0" i="0" u="none" strike="noStrike" kern="0" cap="none" spc="0" normalizeH="0" baseline="0" noProof="0">
                <a:ln>
                  <a:noFill/>
                </a:ln>
                <a:solidFill>
                  <a:sysClr val="windowText" lastClr="000000"/>
                </a:solidFill>
                <a:effectLst/>
                <a:uLnTx/>
                <a:uFillTx/>
                <a:latin typeface="Arial"/>
                <a:ea typeface="ＭＳ Ｐゴシック"/>
              </a:rPr>
              <a:t>U komt allereerst automatisch op de startpagina van het beheer van uw profiel. </a:t>
            </a:r>
            <a:endParaRPr kumimoji="0" lang="fr-BE" sz="1600" b="0" i="0" u="none" strike="noStrike" kern="0" cap="none" spc="0" normalizeH="0" baseline="0" noProof="0">
              <a:ln>
                <a:noFill/>
              </a:ln>
              <a:solidFill>
                <a:sysClr val="windowText" lastClr="000000"/>
              </a:solidFill>
              <a:effectLst/>
              <a:uLnTx/>
              <a:uFillTx/>
              <a:latin typeface="Arial"/>
              <a:ea typeface="ＭＳ Ｐゴシック"/>
            </a:endParaRPr>
          </a:p>
          <a:p>
            <a:pPr marL="342900" marR="0" lvl="0" indent="-342900" algn="just"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nl-NL" sz="1600" b="0" i="0" u="none" strike="noStrike" kern="0" cap="none" spc="0" normalizeH="0" baseline="0" noProof="0">
                <a:ln>
                  <a:noFill/>
                </a:ln>
                <a:solidFill>
                  <a:sysClr val="windowText" lastClr="000000"/>
                </a:solidFill>
                <a:effectLst/>
                <a:uLnTx/>
                <a:uFillTx/>
                <a:latin typeface="Arial"/>
                <a:ea typeface="ＭＳ Ｐゴシック"/>
              </a:rPr>
              <a:t>Wanneer u nog geen gevalideerd e-mailadres heeft, dient u dit toe te voegen door te klikken op knop </a:t>
            </a:r>
            <a:r>
              <a:rPr kumimoji="0" lang="nl-NL" sz="1600" b="1" i="0" u="none" strike="noStrike" kern="0" cap="none" spc="0" normalizeH="0" baseline="0" noProof="0">
                <a:ln>
                  <a:noFill/>
                </a:ln>
                <a:solidFill>
                  <a:sysClr val="windowText" lastClr="000000"/>
                </a:solidFill>
                <a:effectLst/>
                <a:uLnTx/>
                <a:uFillTx/>
                <a:latin typeface="Arial"/>
                <a:ea typeface="ＭＳ Ｐゴシック"/>
              </a:rPr>
              <a:t>‘E-mail toevoegen’.</a:t>
            </a:r>
            <a:r>
              <a:rPr kumimoji="0" lang="fr-BE" sz="1600" b="1" i="0" u="none" strike="noStrike" kern="0" cap="none" spc="0" normalizeH="0" baseline="0" noProof="0">
                <a:ln>
                  <a:noFill/>
                </a:ln>
                <a:solidFill>
                  <a:sysClr val="windowText" lastClr="000000"/>
                </a:solidFill>
                <a:effectLst/>
                <a:uLnTx/>
                <a:uFillTx/>
                <a:latin typeface="Arial"/>
                <a:ea typeface="ＭＳ Ｐゴシック"/>
              </a:rPr>
              <a:t> </a:t>
            </a:r>
            <a:r>
              <a:rPr kumimoji="0" lang="fr-BE" sz="1600" b="0" i="0" u="none" strike="noStrike" kern="0" cap="none" spc="0" normalizeH="0" baseline="0" noProof="0">
                <a:ln>
                  <a:noFill/>
                </a:ln>
                <a:solidFill>
                  <a:sysClr val="windowText" lastClr="000000"/>
                </a:solidFill>
                <a:effectLst/>
                <a:uLnTx/>
                <a:uFillTx/>
                <a:latin typeface="Arial"/>
                <a:ea typeface="ＭＳ Ｐゴシック"/>
              </a:rPr>
              <a:t>Indien u wel al een gevalideerd e-mail heeft, kan u deze hier wijzigen.</a:t>
            </a:r>
          </a:p>
          <a:p>
            <a:pPr marL="342900" marR="0" lvl="0" indent="-342900" algn="just"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fr-BE" sz="1600" b="0" i="0" u="none" strike="noStrike" kern="0" cap="none" spc="0" normalizeH="0" baseline="0" noProof="0">
                <a:ln>
                  <a:noFill/>
                </a:ln>
                <a:solidFill>
                  <a:sysClr val="windowText" lastClr="000000"/>
                </a:solidFill>
                <a:effectLst/>
                <a:uLnTx/>
                <a:uFillTx/>
                <a:latin typeface="Arial"/>
                <a:ea typeface="ＭＳ Ｐゴシック"/>
              </a:rPr>
              <a:t>U dient uw e-mailadres in te voeren en te klikken op </a:t>
            </a:r>
            <a:r>
              <a:rPr kumimoji="0" lang="fr-BE" sz="1600" b="1" i="0" u="none" strike="noStrike" kern="0" cap="none" spc="0" normalizeH="0" baseline="0" noProof="0">
                <a:ln>
                  <a:noFill/>
                </a:ln>
                <a:solidFill>
                  <a:sysClr val="windowText" lastClr="000000"/>
                </a:solidFill>
                <a:effectLst/>
                <a:uLnTx/>
                <a:uFillTx/>
                <a:latin typeface="Arial"/>
                <a:ea typeface="ＭＳ Ｐゴシック"/>
              </a:rPr>
              <a:t>‘bevestigen’. </a:t>
            </a:r>
            <a:r>
              <a:rPr kumimoji="0" lang="fr-BE" sz="1600" b="0" i="0" u="none" strike="noStrike" kern="0" cap="none" spc="0" normalizeH="0" baseline="0" noProof="0">
                <a:ln>
                  <a:noFill/>
                </a:ln>
                <a:solidFill>
                  <a:sysClr val="windowText" lastClr="000000"/>
                </a:solidFill>
                <a:effectLst/>
                <a:uLnTx/>
                <a:uFillTx/>
                <a:latin typeface="Arial"/>
                <a:ea typeface="ＭＳ Ｐゴシック"/>
              </a:rPr>
              <a:t>Hierna ontvangt u een validatiecode via mail die u dient in te geven.</a:t>
            </a:r>
            <a:endParaRPr kumimoji="0" lang="nl-NL" sz="1600" b="0" i="0" u="none" strike="noStrike" kern="0" cap="none" spc="0" normalizeH="0" baseline="0" noProof="0" dirty="0">
              <a:ln>
                <a:noFill/>
              </a:ln>
              <a:solidFill>
                <a:sysClr val="windowText" lastClr="000000"/>
              </a:solidFill>
              <a:effectLst/>
              <a:uLnTx/>
              <a:uFillTx/>
              <a:latin typeface="Arial"/>
              <a:ea typeface="ＭＳ Ｐゴシック"/>
            </a:endParaRPr>
          </a:p>
        </p:txBody>
      </p:sp>
      <p:sp>
        <p:nvSpPr>
          <p:cNvPr id="6" name="Title 1">
            <a:extLst>
              <a:ext uri="{FF2B5EF4-FFF2-40B4-BE49-F238E27FC236}">
                <a16:creationId xmlns:a16="http://schemas.microsoft.com/office/drawing/2014/main" id="{4F7E25B5-8B6E-DAA7-5F8A-3C7C299A1B1D}"/>
              </a:ext>
            </a:extLst>
          </p:cNvPr>
          <p:cNvSpPr txBox="1">
            <a:spLocks/>
          </p:cNvSpPr>
          <p:nvPr/>
        </p:nvSpPr>
        <p:spPr bwMode="auto">
          <a:xfrm>
            <a:off x="1526246" y="158857"/>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2"/>
            </a:pPr>
            <a:r>
              <a:rPr lang="nl-BE" sz="2400" kern="0" dirty="0">
                <a:solidFill>
                  <a:srgbClr val="1F497D">
                    <a:lumMod val="75000"/>
                  </a:srgbClr>
                </a:solidFill>
                <a:latin typeface="Arial"/>
                <a:ea typeface="ＭＳ Ｐゴシック"/>
              </a:rPr>
              <a:t>e-</a:t>
            </a:r>
            <a:r>
              <a:rPr lang="nl-BE" sz="2400" kern="0" dirty="0" err="1">
                <a:solidFill>
                  <a:srgbClr val="1F497D">
                    <a:lumMod val="75000"/>
                  </a:srgbClr>
                </a:solidFill>
                <a:latin typeface="Arial"/>
                <a:ea typeface="ＭＳ Ｐゴシック"/>
              </a:rPr>
              <a:t>Deposit</a:t>
            </a:r>
            <a:endParaRPr lang="nl-BE" sz="2400" kern="0" dirty="0">
              <a:solidFill>
                <a:srgbClr val="1F497D">
                  <a:lumMod val="75000"/>
                </a:srgbClr>
              </a:solidFill>
              <a:latin typeface="Arial"/>
              <a:ea typeface="ＭＳ Ｐゴシック"/>
            </a:endParaRPr>
          </a:p>
          <a:p>
            <a:r>
              <a:rPr lang="nl-BE" sz="2000" kern="0" dirty="0">
                <a:solidFill>
                  <a:srgbClr val="4F81BD"/>
                </a:solidFill>
                <a:latin typeface="Arial"/>
                <a:ea typeface="ＭＳ Ｐゴシック"/>
              </a:rPr>
              <a:t>      Aanmaak Profiel: Beheer Mijn profiel-pagina</a:t>
            </a:r>
            <a:endParaRPr lang="nl-BE" sz="2400" kern="0" dirty="0">
              <a:solidFill>
                <a:srgbClr val="4F81BD"/>
              </a:solidFill>
              <a:latin typeface="Arial"/>
              <a:ea typeface="ＭＳ Ｐゴシック"/>
            </a:endParaRPr>
          </a:p>
        </p:txBody>
      </p:sp>
      <p:sp>
        <p:nvSpPr>
          <p:cNvPr id="7" name="Rectangle 6">
            <a:extLst>
              <a:ext uri="{FF2B5EF4-FFF2-40B4-BE49-F238E27FC236}">
                <a16:creationId xmlns:a16="http://schemas.microsoft.com/office/drawing/2014/main" id="{452665AD-A6EF-0C72-2D32-94CD55A407F1}"/>
              </a:ext>
            </a:extLst>
          </p:cNvPr>
          <p:cNvSpPr/>
          <p:nvPr/>
        </p:nvSpPr>
        <p:spPr bwMode="auto">
          <a:xfrm>
            <a:off x="1382230" y="5991505"/>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prstClr val="black"/>
              </a:solidFill>
              <a:latin typeface="Arial" charset="0"/>
              <a:ea typeface="ＭＳ Ｐゴシック" pitchFamily="112" charset="-128"/>
            </a:endParaRPr>
          </a:p>
        </p:txBody>
      </p:sp>
      <p:pic>
        <p:nvPicPr>
          <p:cNvPr id="8" name="Image 7">
            <a:extLst>
              <a:ext uri="{FF2B5EF4-FFF2-40B4-BE49-F238E27FC236}">
                <a16:creationId xmlns:a16="http://schemas.microsoft.com/office/drawing/2014/main" id="{B74C660A-4A4B-FBFA-0E94-850775D3D6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0710" y="5932737"/>
            <a:ext cx="720080" cy="693599"/>
          </a:xfrm>
          <a:prstGeom prst="rect">
            <a:avLst/>
          </a:prstGeom>
        </p:spPr>
      </p:pic>
    </p:spTree>
    <p:extLst>
      <p:ext uri="{BB962C8B-B14F-4D97-AF65-F5344CB8AC3E}">
        <p14:creationId xmlns:p14="http://schemas.microsoft.com/office/powerpoint/2010/main" val="3861186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a:extLst>
              <a:ext uri="{FF2B5EF4-FFF2-40B4-BE49-F238E27FC236}">
                <a16:creationId xmlns:a16="http://schemas.microsoft.com/office/drawing/2014/main" id="{A81D6D88-D97B-290E-93DE-2DB965C54125}"/>
              </a:ext>
            </a:extLst>
          </p:cNvPr>
          <p:cNvPicPr/>
          <p:nvPr/>
        </p:nvPicPr>
        <p:blipFill rotWithShape="1">
          <a:blip r:embed="rId2"/>
          <a:srcRect l="32500" t="36662" r="25000" b="35501"/>
          <a:stretch/>
        </p:blipFill>
        <p:spPr>
          <a:xfrm>
            <a:off x="6253299" y="3648193"/>
            <a:ext cx="3924436" cy="1569106"/>
          </a:xfrm>
          <a:prstGeom prst="rect">
            <a:avLst/>
          </a:prstGeom>
        </p:spPr>
      </p:pic>
      <p:sp>
        <p:nvSpPr>
          <p:cNvPr id="3" name="Slide Number Placeholder 3">
            <a:extLst>
              <a:ext uri="{FF2B5EF4-FFF2-40B4-BE49-F238E27FC236}">
                <a16:creationId xmlns:a16="http://schemas.microsoft.com/office/drawing/2014/main" id="{655BEBF6-8EEC-5069-312B-E5E0785E6417}"/>
              </a:ext>
            </a:extLst>
          </p:cNvPr>
          <p:cNvSpPr txBox="1">
            <a:spLocks/>
          </p:cNvSpPr>
          <p:nvPr/>
        </p:nvSpPr>
        <p:spPr bwMode="auto">
          <a:xfrm>
            <a:off x="8082116" y="6292645"/>
            <a:ext cx="914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200" kern="1200">
                <a:solidFill>
                  <a:schemeClr val="bg1"/>
                </a:solidFill>
                <a:latin typeface="Arial" charset="0"/>
                <a:ea typeface="ＭＳ Ｐゴシック" pitchFamily="112"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621A490-B718-482A-9F4F-71535322951A}" type="slidenum">
              <a:rPr kumimoji="0" lang="en-US" sz="1200" b="0" i="0" u="none" strike="noStrike" kern="1200" cap="none" spc="0" normalizeH="0" baseline="0" noProof="0" smtClean="0">
                <a:ln>
                  <a:noFill/>
                </a:ln>
                <a:solidFill>
                  <a:prstClr val="white"/>
                </a:solidFill>
                <a:effectLst/>
                <a:uLnTx/>
                <a:uFillTx/>
                <a:latin typeface="Arial" charset="0"/>
                <a:ea typeface="ＭＳ Ｐゴシック" pitchFamily="112"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12" charset="-128"/>
              <a:cs typeface="+mn-cs"/>
            </a:endParaRPr>
          </a:p>
        </p:txBody>
      </p:sp>
      <p:pic>
        <p:nvPicPr>
          <p:cNvPr id="4" name="Picture 4">
            <a:extLst>
              <a:ext uri="{FF2B5EF4-FFF2-40B4-BE49-F238E27FC236}">
                <a16:creationId xmlns:a16="http://schemas.microsoft.com/office/drawing/2014/main" id="{9F01EAFB-67E5-1991-2753-FE72CA3D750F}"/>
              </a:ext>
            </a:extLst>
          </p:cNvPr>
          <p:cNvPicPr/>
          <p:nvPr/>
        </p:nvPicPr>
        <p:blipFill rotWithShape="1">
          <a:blip r:embed="rId3"/>
          <a:srcRect l="27501" t="14430" r="30000" b="41950"/>
          <a:stretch/>
        </p:blipFill>
        <p:spPr>
          <a:xfrm>
            <a:off x="3604850" y="1467252"/>
            <a:ext cx="4016068" cy="2180941"/>
          </a:xfrm>
          <a:prstGeom prst="rect">
            <a:avLst/>
          </a:prstGeom>
        </p:spPr>
      </p:pic>
      <p:pic>
        <p:nvPicPr>
          <p:cNvPr id="5" name="Picture 8">
            <a:extLst>
              <a:ext uri="{FF2B5EF4-FFF2-40B4-BE49-F238E27FC236}">
                <a16:creationId xmlns:a16="http://schemas.microsoft.com/office/drawing/2014/main" id="{DB465422-AF04-6689-8750-9EA3CDA546E7}"/>
              </a:ext>
            </a:extLst>
          </p:cNvPr>
          <p:cNvPicPr>
            <a:picLocks noChangeAspect="1"/>
          </p:cNvPicPr>
          <p:nvPr/>
        </p:nvPicPr>
        <p:blipFill rotWithShape="1">
          <a:blip r:embed="rId4"/>
          <a:srcRect l="48308" t="29150" r="25697" b="13057"/>
          <a:stretch/>
        </p:blipFill>
        <p:spPr>
          <a:xfrm>
            <a:off x="1179220" y="1717931"/>
            <a:ext cx="2592288" cy="3240361"/>
          </a:xfrm>
          <a:prstGeom prst="rect">
            <a:avLst/>
          </a:prstGeom>
        </p:spPr>
      </p:pic>
      <p:sp>
        <p:nvSpPr>
          <p:cNvPr id="6" name="Content Placeholder 2">
            <a:extLst>
              <a:ext uri="{FF2B5EF4-FFF2-40B4-BE49-F238E27FC236}">
                <a16:creationId xmlns:a16="http://schemas.microsoft.com/office/drawing/2014/main" id="{5B06FEB4-EFAA-B34F-4B52-88B8B29C5DBD}"/>
              </a:ext>
            </a:extLst>
          </p:cNvPr>
          <p:cNvSpPr txBox="1">
            <a:spLocks/>
          </p:cNvSpPr>
          <p:nvPr/>
        </p:nvSpPr>
        <p:spPr bwMode="auto">
          <a:xfrm>
            <a:off x="1395244" y="4814976"/>
            <a:ext cx="8435281" cy="121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lvl1pPr marL="342900" indent="-342900" algn="l" rtl="0" eaLnBrk="0" fontAlgn="base" hangingPunct="0">
              <a:spcBef>
                <a:spcPct val="20000"/>
              </a:spcBef>
              <a:spcAft>
                <a:spcPct val="0"/>
              </a:spcAft>
              <a:defRPr sz="2400">
                <a:solidFill>
                  <a:schemeClr val="tx1"/>
                </a:solidFill>
                <a:latin typeface="+mn-lt"/>
                <a:ea typeface="+mn-ea"/>
                <a:cs typeface="ＭＳ Ｐゴシック"/>
              </a:defRPr>
            </a:lvl1pPr>
            <a:lvl2pPr marL="742950" indent="-285750" algn="l" rtl="0" eaLnBrk="0" fontAlgn="base" hangingPunct="0">
              <a:spcBef>
                <a:spcPct val="20000"/>
              </a:spcBef>
              <a:spcAft>
                <a:spcPct val="0"/>
              </a:spcAft>
              <a:buFont typeface="Times" pitchFamily="112" charset="0"/>
              <a:defRPr sz="20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a:solidFill>
                  <a:schemeClr val="tx1"/>
                </a:solidFill>
                <a:latin typeface="+mn-lt"/>
                <a:ea typeface="+mn-ea"/>
                <a:cs typeface="ＭＳ Ｐゴシック"/>
              </a:defRPr>
            </a:lvl3pPr>
            <a:lvl4pPr marL="1562100" indent="-228600" algn="l" rtl="0" eaLnBrk="0" fontAlgn="base" hangingPunct="0">
              <a:spcBef>
                <a:spcPct val="20000"/>
              </a:spcBef>
              <a:spcAft>
                <a:spcPct val="0"/>
              </a:spcAft>
              <a:buFont typeface="Times" pitchFamily="112" charset="0"/>
              <a:buChar char="•"/>
              <a:defRPr sz="1600">
                <a:solidFill>
                  <a:schemeClr val="tx1"/>
                </a:solidFill>
                <a:latin typeface="+mn-lt"/>
                <a:ea typeface="+mn-ea"/>
                <a:cs typeface="ＭＳ Ｐゴシック"/>
              </a:defRPr>
            </a:lvl4pPr>
            <a:lvl5pPr marL="1981200" indent="-228600" algn="l" rtl="0" eaLnBrk="0" fontAlgn="base" hangingPunct="0">
              <a:spcBef>
                <a:spcPct val="20000"/>
              </a:spcBef>
              <a:spcAft>
                <a:spcPct val="0"/>
              </a:spcAft>
              <a:buFont typeface="Times" pitchFamily="112" charset="0"/>
              <a:buChar char="•"/>
              <a:defRPr sz="1600" i="1">
                <a:solidFill>
                  <a:schemeClr val="tx1"/>
                </a:solidFill>
                <a:latin typeface="+mn-lt"/>
                <a:ea typeface="+mn-ea"/>
                <a:cs typeface="ＭＳ Ｐゴシック"/>
              </a:defRPr>
            </a:lvl5pPr>
            <a:lvl6pPr marL="2438400" indent="-228600" algn="l" rtl="0" fontAlgn="base">
              <a:spcBef>
                <a:spcPct val="20000"/>
              </a:spcBef>
              <a:spcAft>
                <a:spcPct val="0"/>
              </a:spcAft>
              <a:buFont typeface="Times" pitchFamily="-112" charset="0"/>
              <a:buChar char="•"/>
              <a:defRPr sz="1600" i="1">
                <a:solidFill>
                  <a:schemeClr val="tx1"/>
                </a:solidFill>
                <a:latin typeface="+mn-lt"/>
                <a:ea typeface="+mn-ea"/>
              </a:defRPr>
            </a:lvl6pPr>
            <a:lvl7pPr marL="2895600" indent="-228600" algn="l" rtl="0" fontAlgn="base">
              <a:spcBef>
                <a:spcPct val="20000"/>
              </a:spcBef>
              <a:spcAft>
                <a:spcPct val="0"/>
              </a:spcAft>
              <a:buFont typeface="Times" pitchFamily="-112" charset="0"/>
              <a:buChar char="•"/>
              <a:defRPr sz="1600" i="1">
                <a:solidFill>
                  <a:schemeClr val="tx1"/>
                </a:solidFill>
                <a:latin typeface="+mn-lt"/>
                <a:ea typeface="+mn-ea"/>
              </a:defRPr>
            </a:lvl7pPr>
            <a:lvl8pPr marL="3352800" indent="-228600" algn="l" rtl="0" fontAlgn="base">
              <a:spcBef>
                <a:spcPct val="20000"/>
              </a:spcBef>
              <a:spcAft>
                <a:spcPct val="0"/>
              </a:spcAft>
              <a:buFont typeface="Times" pitchFamily="-112" charset="0"/>
              <a:buChar char="•"/>
              <a:defRPr sz="1600" i="1">
                <a:solidFill>
                  <a:schemeClr val="tx1"/>
                </a:solidFill>
                <a:latin typeface="+mn-lt"/>
                <a:ea typeface="+mn-ea"/>
              </a:defRPr>
            </a:lvl8pPr>
            <a:lvl9pPr marL="3810000" indent="-228600" algn="l" rtl="0" fontAlgn="base">
              <a:spcBef>
                <a:spcPct val="20000"/>
              </a:spcBef>
              <a:spcAft>
                <a:spcPct val="0"/>
              </a:spcAft>
              <a:buFont typeface="Times" pitchFamily="-112" charset="0"/>
              <a:buChar char="•"/>
              <a:defRPr sz="1600" i="1">
                <a:solidFill>
                  <a:schemeClr val="tx1"/>
                </a:solidFill>
                <a:latin typeface="+mn-lt"/>
                <a:ea typeface="+mn-ea"/>
              </a:defRPr>
            </a:lvl9pPr>
          </a:lstStyle>
          <a:p>
            <a:pPr marL="342900" marR="0" lvl="0" indent="-342900" algn="just" defTabSz="914400" rtl="0" eaLnBrk="0" fontAlgn="base" latinLnBrk="0" hangingPunct="0">
              <a:lnSpc>
                <a:spcPct val="100000"/>
              </a:lnSpc>
              <a:spcBef>
                <a:spcPct val="20000"/>
              </a:spcBef>
              <a:spcAft>
                <a:spcPct val="0"/>
              </a:spcAft>
              <a:buClrTx/>
              <a:buSzTx/>
              <a:buFontTx/>
              <a:buNone/>
              <a:tabLst/>
              <a:defRPr/>
            </a:pPr>
            <a:endParaRPr kumimoji="0" lang="fr-BE" sz="1400" b="0" i="0" u="none" strike="noStrike" kern="0" cap="none" spc="0" normalizeH="0" baseline="0" noProof="0">
              <a:ln>
                <a:noFill/>
              </a:ln>
              <a:solidFill>
                <a:sysClr val="windowText" lastClr="000000"/>
              </a:solidFill>
              <a:effectLst/>
              <a:uLnTx/>
              <a:uFillTx/>
              <a:latin typeface="Arial"/>
              <a:ea typeface="ＭＳ Ｐゴシック"/>
            </a:endParaRPr>
          </a:p>
          <a:p>
            <a:pPr marL="342900" marR="0" lvl="0" indent="-342900" algn="just"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nl-NL" sz="1400" b="0" i="0" u="none" strike="noStrike" kern="0" cap="none" spc="0" normalizeH="0" baseline="0" noProof="0">
                <a:ln>
                  <a:noFill/>
                </a:ln>
                <a:solidFill>
                  <a:sysClr val="windowText" lastClr="000000"/>
                </a:solidFill>
                <a:effectLst/>
                <a:uLnTx/>
                <a:uFillTx/>
                <a:latin typeface="Arial"/>
                <a:ea typeface="ＭＳ Ｐゴシック"/>
              </a:rPr>
              <a:t>Na het invoeren van uw e-mailadres, ontvangt u een e-mail ‘validatieprocedure’ met validatiecode.</a:t>
            </a:r>
          </a:p>
          <a:p>
            <a:pPr marL="342900" marR="0" lvl="0" indent="-342900" algn="just"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nl-NL" sz="1400" b="0" i="0" u="none" strike="noStrike" kern="0" cap="none" spc="0" normalizeH="0" baseline="0" noProof="0">
                <a:ln>
                  <a:noFill/>
                </a:ln>
                <a:solidFill>
                  <a:sysClr val="windowText" lastClr="000000"/>
                </a:solidFill>
                <a:effectLst/>
                <a:uLnTx/>
                <a:uFillTx/>
                <a:latin typeface="Arial"/>
                <a:ea typeface="ＭＳ Ｐゴシック"/>
              </a:rPr>
              <a:t>Deze code geeft u in in het hierboven aangegeven veld, waarna u klikt op </a:t>
            </a:r>
            <a:r>
              <a:rPr kumimoji="0" lang="nl-NL" sz="1400" b="1" i="0" u="none" strike="noStrike" kern="0" cap="none" spc="0" normalizeH="0" baseline="0" noProof="0">
                <a:ln>
                  <a:noFill/>
                </a:ln>
                <a:solidFill>
                  <a:sysClr val="windowText" lastClr="000000"/>
                </a:solidFill>
                <a:effectLst/>
                <a:uLnTx/>
                <a:uFillTx/>
                <a:latin typeface="Arial"/>
                <a:ea typeface="ＭＳ Ｐゴシック"/>
              </a:rPr>
              <a:t>‘validatiecode verifiëren’.</a:t>
            </a:r>
          </a:p>
          <a:p>
            <a:pPr marL="342900" marR="0" lvl="0" indent="-342900" algn="just"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nl-NL" sz="1400" b="0" i="0" u="none" strike="noStrike" kern="0" cap="none" spc="0" normalizeH="0" baseline="0" noProof="0">
                <a:ln>
                  <a:noFill/>
                </a:ln>
                <a:solidFill>
                  <a:sysClr val="windowText" lastClr="000000"/>
                </a:solidFill>
                <a:effectLst/>
                <a:uLnTx/>
                <a:uFillTx/>
                <a:latin typeface="Arial"/>
                <a:ea typeface="ＭＳ Ｐゴシック"/>
              </a:rPr>
              <a:t>Hierna ziet u in het scherm de melding dat uw code werd gevalideerd, en dient u uw profiel finaal te valideren door het klikken op de knop </a:t>
            </a:r>
            <a:r>
              <a:rPr kumimoji="0" lang="nl-NL" sz="1400" b="1" i="0" u="none" strike="noStrike" kern="0" cap="none" spc="0" normalizeH="0" baseline="0" noProof="0">
                <a:ln>
                  <a:noFill/>
                </a:ln>
                <a:solidFill>
                  <a:sysClr val="windowText" lastClr="000000"/>
                </a:solidFill>
                <a:effectLst/>
                <a:uLnTx/>
                <a:uFillTx/>
                <a:latin typeface="Arial"/>
                <a:ea typeface="ＭＳ Ｐゴシック"/>
              </a:rPr>
              <a:t>‘Profiel valideren’ </a:t>
            </a:r>
            <a:r>
              <a:rPr kumimoji="0" lang="nl-NL" sz="1400" b="0" i="0" u="none" strike="noStrike" kern="0" cap="none" spc="0" normalizeH="0" baseline="0" noProof="0">
                <a:ln>
                  <a:noFill/>
                </a:ln>
                <a:solidFill>
                  <a:sysClr val="windowText" lastClr="000000"/>
                </a:solidFill>
                <a:effectLst/>
                <a:uLnTx/>
                <a:uFillTx/>
                <a:latin typeface="Arial"/>
                <a:ea typeface="ＭＳ Ｐゴシック"/>
              </a:rPr>
              <a:t>onderaan de pagina.</a:t>
            </a:r>
          </a:p>
          <a:p>
            <a:pPr marL="342900" marR="0" lvl="0" indent="-342900" algn="just"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fr-BE" sz="1400" b="0" i="0" u="none" strike="noStrike" kern="0" cap="none" spc="0" normalizeH="0" baseline="0" noProof="0" dirty="0">
              <a:ln>
                <a:noFill/>
              </a:ln>
              <a:solidFill>
                <a:sysClr val="windowText" lastClr="000000"/>
              </a:solidFill>
              <a:effectLst/>
              <a:uLnTx/>
              <a:uFillTx/>
              <a:latin typeface="Arial"/>
              <a:ea typeface="ＭＳ Ｐゴシック"/>
            </a:endParaRPr>
          </a:p>
        </p:txBody>
      </p:sp>
      <p:sp>
        <p:nvSpPr>
          <p:cNvPr id="7" name="Rectangle 10">
            <a:extLst>
              <a:ext uri="{FF2B5EF4-FFF2-40B4-BE49-F238E27FC236}">
                <a16:creationId xmlns:a16="http://schemas.microsoft.com/office/drawing/2014/main" id="{8E9BBE65-A655-15EB-0875-44E70591A86B}"/>
              </a:ext>
            </a:extLst>
          </p:cNvPr>
          <p:cNvSpPr/>
          <p:nvPr/>
        </p:nvSpPr>
        <p:spPr bwMode="auto">
          <a:xfrm>
            <a:off x="3759067" y="3067858"/>
            <a:ext cx="2172681" cy="567857"/>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fr-BE" sz="2400">
              <a:solidFill>
                <a:prstClr val="black"/>
              </a:solidFill>
              <a:latin typeface="Arial" charset="0"/>
              <a:ea typeface="ＭＳ Ｐゴシック" pitchFamily="112" charset="-128"/>
            </a:endParaRPr>
          </a:p>
        </p:txBody>
      </p:sp>
      <p:cxnSp>
        <p:nvCxnSpPr>
          <p:cNvPr id="8" name="Straight Arrow Connector 11">
            <a:extLst>
              <a:ext uri="{FF2B5EF4-FFF2-40B4-BE49-F238E27FC236}">
                <a16:creationId xmlns:a16="http://schemas.microsoft.com/office/drawing/2014/main" id="{A8A322CB-4192-8DC8-74F5-8DC5DCEEB36D}"/>
              </a:ext>
            </a:extLst>
          </p:cNvPr>
          <p:cNvCxnSpPr>
            <a:cxnSpLocks/>
          </p:cNvCxnSpPr>
          <p:nvPr/>
        </p:nvCxnSpPr>
        <p:spPr bwMode="auto">
          <a:xfrm flipV="1">
            <a:off x="5211668" y="3648193"/>
            <a:ext cx="0" cy="1757022"/>
          </a:xfrm>
          <a:prstGeom prst="straightConnector1">
            <a:avLst/>
          </a:prstGeom>
          <a:solidFill>
            <a:srgbClr val="4F81BD"/>
          </a:solidFill>
          <a:ln w="9525" cap="flat" cmpd="sng" algn="ctr">
            <a:solidFill>
              <a:srgbClr val="FF0000"/>
            </a:solidFill>
            <a:prstDash val="solid"/>
            <a:round/>
            <a:headEnd type="none" w="med" len="med"/>
            <a:tailEnd type="triangle"/>
          </a:ln>
          <a:effectLst/>
        </p:spPr>
      </p:cxnSp>
      <p:sp>
        <p:nvSpPr>
          <p:cNvPr id="9" name="Title 1">
            <a:extLst>
              <a:ext uri="{FF2B5EF4-FFF2-40B4-BE49-F238E27FC236}">
                <a16:creationId xmlns:a16="http://schemas.microsoft.com/office/drawing/2014/main" id="{AE96EFB5-81C6-EB93-B57C-65A7373DC7E9}"/>
              </a:ext>
            </a:extLst>
          </p:cNvPr>
          <p:cNvSpPr txBox="1">
            <a:spLocks/>
          </p:cNvSpPr>
          <p:nvPr/>
        </p:nvSpPr>
        <p:spPr bwMode="auto">
          <a:xfrm>
            <a:off x="1467252" y="296509"/>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2"/>
            </a:pPr>
            <a:r>
              <a:rPr lang="nl-BE" sz="2400" kern="0" dirty="0">
                <a:solidFill>
                  <a:srgbClr val="1F497D">
                    <a:lumMod val="75000"/>
                  </a:srgbClr>
                </a:solidFill>
                <a:latin typeface="Arial"/>
                <a:ea typeface="ＭＳ Ｐゴシック"/>
              </a:rPr>
              <a:t>e-</a:t>
            </a:r>
            <a:r>
              <a:rPr lang="nl-BE" sz="2400" kern="0" dirty="0" err="1">
                <a:solidFill>
                  <a:srgbClr val="1F497D">
                    <a:lumMod val="75000"/>
                  </a:srgbClr>
                </a:solidFill>
                <a:latin typeface="Arial"/>
                <a:ea typeface="ＭＳ Ｐゴシック"/>
              </a:rPr>
              <a:t>Deposit</a:t>
            </a:r>
            <a:endParaRPr lang="nl-BE" sz="2400" kern="0" dirty="0">
              <a:solidFill>
                <a:srgbClr val="1F497D">
                  <a:lumMod val="75000"/>
                </a:srgbClr>
              </a:solidFill>
              <a:latin typeface="Arial"/>
              <a:ea typeface="ＭＳ Ｐゴシック"/>
            </a:endParaRPr>
          </a:p>
          <a:p>
            <a:r>
              <a:rPr lang="nl-BE" sz="2000" kern="0" dirty="0">
                <a:solidFill>
                  <a:srgbClr val="4F81BD"/>
                </a:solidFill>
                <a:latin typeface="Arial"/>
                <a:ea typeface="ＭＳ Ｐゴシック"/>
              </a:rPr>
              <a:t>      Aanmaak Profiel: E-mail validatie</a:t>
            </a:r>
            <a:endParaRPr lang="nl-BE" sz="2400" kern="0" dirty="0">
              <a:solidFill>
                <a:srgbClr val="4F81BD"/>
              </a:solidFill>
              <a:latin typeface="Arial"/>
              <a:ea typeface="ＭＳ Ｐゴシック"/>
            </a:endParaRPr>
          </a:p>
        </p:txBody>
      </p:sp>
      <p:sp>
        <p:nvSpPr>
          <p:cNvPr id="10" name="Rectangle 13">
            <a:extLst>
              <a:ext uri="{FF2B5EF4-FFF2-40B4-BE49-F238E27FC236}">
                <a16:creationId xmlns:a16="http://schemas.microsoft.com/office/drawing/2014/main" id="{C3703C15-CD4A-808E-B4CB-E8D56F30536B}"/>
              </a:ext>
            </a:extLst>
          </p:cNvPr>
          <p:cNvSpPr/>
          <p:nvPr/>
        </p:nvSpPr>
        <p:spPr bwMode="auto">
          <a:xfrm>
            <a:off x="1323236" y="6129157"/>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prstClr val="black"/>
              </a:solidFill>
              <a:latin typeface="Arial" charset="0"/>
              <a:ea typeface="ＭＳ Ｐゴシック" pitchFamily="112" charset="-128"/>
            </a:endParaRPr>
          </a:p>
        </p:txBody>
      </p:sp>
      <p:pic>
        <p:nvPicPr>
          <p:cNvPr id="11" name="Image 14">
            <a:extLst>
              <a:ext uri="{FF2B5EF4-FFF2-40B4-BE49-F238E27FC236}">
                <a16:creationId xmlns:a16="http://schemas.microsoft.com/office/drawing/2014/main" id="{0A731957-7F5C-1C48-61A7-E8E272CE25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01716" y="6070389"/>
            <a:ext cx="720080" cy="693599"/>
          </a:xfrm>
          <a:prstGeom prst="rect">
            <a:avLst/>
          </a:prstGeom>
        </p:spPr>
      </p:pic>
    </p:spTree>
    <p:extLst>
      <p:ext uri="{BB962C8B-B14F-4D97-AF65-F5344CB8AC3E}">
        <p14:creationId xmlns:p14="http://schemas.microsoft.com/office/powerpoint/2010/main" val="2184593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15FD913-41BA-31C1-86F8-CDD61DA2B391}"/>
              </a:ext>
            </a:extLst>
          </p:cNvPr>
          <p:cNvPicPr>
            <a:picLocks noChangeAspect="1"/>
          </p:cNvPicPr>
          <p:nvPr/>
        </p:nvPicPr>
        <p:blipFill rotWithShape="1">
          <a:blip r:embed="rId2"/>
          <a:srcRect l="35825" t="13583" r="23333" b="17785"/>
          <a:stretch/>
        </p:blipFill>
        <p:spPr>
          <a:xfrm>
            <a:off x="4932863" y="1443810"/>
            <a:ext cx="5160005" cy="4875167"/>
          </a:xfrm>
          <a:prstGeom prst="rect">
            <a:avLst/>
          </a:prstGeom>
        </p:spPr>
      </p:pic>
      <p:sp>
        <p:nvSpPr>
          <p:cNvPr id="3" name="Slide Number Placeholder 3">
            <a:extLst>
              <a:ext uri="{FF2B5EF4-FFF2-40B4-BE49-F238E27FC236}">
                <a16:creationId xmlns:a16="http://schemas.microsoft.com/office/drawing/2014/main" id="{F13496C3-78EC-53D5-E8AB-FA6753C52CFE}"/>
              </a:ext>
            </a:extLst>
          </p:cNvPr>
          <p:cNvSpPr txBox="1">
            <a:spLocks/>
          </p:cNvSpPr>
          <p:nvPr/>
        </p:nvSpPr>
        <p:spPr bwMode="auto">
          <a:xfrm>
            <a:off x="8013290" y="6386657"/>
            <a:ext cx="914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200" kern="1200">
                <a:solidFill>
                  <a:schemeClr val="bg1"/>
                </a:solidFill>
                <a:latin typeface="Arial" charset="0"/>
                <a:ea typeface="ＭＳ Ｐゴシック" pitchFamily="112"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621A490-B718-482A-9F4F-71535322951A}" type="slidenum">
              <a:rPr kumimoji="0" lang="en-US" sz="1200" b="0" i="0" u="none" strike="noStrike" kern="1200" cap="none" spc="0" normalizeH="0" baseline="0" noProof="0" smtClean="0">
                <a:ln>
                  <a:noFill/>
                </a:ln>
                <a:solidFill>
                  <a:prstClr val="white"/>
                </a:solidFill>
                <a:effectLst/>
                <a:uLnTx/>
                <a:uFillTx/>
                <a:latin typeface="Arial" charset="0"/>
                <a:ea typeface="ＭＳ Ｐゴシック" pitchFamily="112"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12" charset="-128"/>
              <a:cs typeface="+mn-cs"/>
            </a:endParaRPr>
          </a:p>
        </p:txBody>
      </p:sp>
      <p:sp>
        <p:nvSpPr>
          <p:cNvPr id="4" name="Content Placeholder 2">
            <a:extLst>
              <a:ext uri="{FF2B5EF4-FFF2-40B4-BE49-F238E27FC236}">
                <a16:creationId xmlns:a16="http://schemas.microsoft.com/office/drawing/2014/main" id="{F46A2B11-7C0F-21F1-E215-266BB9E859C2}"/>
              </a:ext>
            </a:extLst>
          </p:cNvPr>
          <p:cNvSpPr txBox="1">
            <a:spLocks/>
          </p:cNvSpPr>
          <p:nvPr/>
        </p:nvSpPr>
        <p:spPr bwMode="auto">
          <a:xfrm>
            <a:off x="1302570" y="1511855"/>
            <a:ext cx="3336216" cy="4495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defRPr sz="2400">
                <a:solidFill>
                  <a:schemeClr val="tx1"/>
                </a:solidFill>
                <a:latin typeface="+mn-lt"/>
                <a:ea typeface="+mn-ea"/>
                <a:cs typeface="ＭＳ Ｐゴシック"/>
              </a:defRPr>
            </a:lvl1pPr>
            <a:lvl2pPr marL="742950" indent="-285750" algn="l" rtl="0" eaLnBrk="0" fontAlgn="base" hangingPunct="0">
              <a:spcBef>
                <a:spcPct val="20000"/>
              </a:spcBef>
              <a:spcAft>
                <a:spcPct val="0"/>
              </a:spcAft>
              <a:buFont typeface="Times" pitchFamily="112" charset="0"/>
              <a:defRPr sz="20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a:solidFill>
                  <a:schemeClr val="tx1"/>
                </a:solidFill>
                <a:latin typeface="+mn-lt"/>
                <a:ea typeface="+mn-ea"/>
                <a:cs typeface="ＭＳ Ｐゴシック"/>
              </a:defRPr>
            </a:lvl3pPr>
            <a:lvl4pPr marL="1562100" indent="-228600" algn="l" rtl="0" eaLnBrk="0" fontAlgn="base" hangingPunct="0">
              <a:spcBef>
                <a:spcPct val="20000"/>
              </a:spcBef>
              <a:spcAft>
                <a:spcPct val="0"/>
              </a:spcAft>
              <a:buFont typeface="Times" pitchFamily="112" charset="0"/>
              <a:buChar char="•"/>
              <a:defRPr sz="1600">
                <a:solidFill>
                  <a:schemeClr val="tx1"/>
                </a:solidFill>
                <a:latin typeface="+mn-lt"/>
                <a:ea typeface="+mn-ea"/>
                <a:cs typeface="ＭＳ Ｐゴシック"/>
              </a:defRPr>
            </a:lvl4pPr>
            <a:lvl5pPr marL="1981200" indent="-228600" algn="l" rtl="0" eaLnBrk="0" fontAlgn="base" hangingPunct="0">
              <a:spcBef>
                <a:spcPct val="20000"/>
              </a:spcBef>
              <a:spcAft>
                <a:spcPct val="0"/>
              </a:spcAft>
              <a:buFont typeface="Times" pitchFamily="112" charset="0"/>
              <a:buChar char="•"/>
              <a:defRPr sz="1600" i="1">
                <a:solidFill>
                  <a:schemeClr val="tx1"/>
                </a:solidFill>
                <a:latin typeface="+mn-lt"/>
                <a:ea typeface="+mn-ea"/>
                <a:cs typeface="ＭＳ Ｐゴシック"/>
              </a:defRPr>
            </a:lvl5pPr>
            <a:lvl6pPr marL="2438400" indent="-228600" algn="l" rtl="0" fontAlgn="base">
              <a:spcBef>
                <a:spcPct val="20000"/>
              </a:spcBef>
              <a:spcAft>
                <a:spcPct val="0"/>
              </a:spcAft>
              <a:buFont typeface="Times" pitchFamily="-112" charset="0"/>
              <a:buChar char="•"/>
              <a:defRPr sz="1600" i="1">
                <a:solidFill>
                  <a:schemeClr val="tx1"/>
                </a:solidFill>
                <a:latin typeface="+mn-lt"/>
                <a:ea typeface="+mn-ea"/>
              </a:defRPr>
            </a:lvl6pPr>
            <a:lvl7pPr marL="2895600" indent="-228600" algn="l" rtl="0" fontAlgn="base">
              <a:spcBef>
                <a:spcPct val="20000"/>
              </a:spcBef>
              <a:spcAft>
                <a:spcPct val="0"/>
              </a:spcAft>
              <a:buFont typeface="Times" pitchFamily="-112" charset="0"/>
              <a:buChar char="•"/>
              <a:defRPr sz="1600" i="1">
                <a:solidFill>
                  <a:schemeClr val="tx1"/>
                </a:solidFill>
                <a:latin typeface="+mn-lt"/>
                <a:ea typeface="+mn-ea"/>
              </a:defRPr>
            </a:lvl7pPr>
            <a:lvl8pPr marL="3352800" indent="-228600" algn="l" rtl="0" fontAlgn="base">
              <a:spcBef>
                <a:spcPct val="20000"/>
              </a:spcBef>
              <a:spcAft>
                <a:spcPct val="0"/>
              </a:spcAft>
              <a:buFont typeface="Times" pitchFamily="-112" charset="0"/>
              <a:buChar char="•"/>
              <a:defRPr sz="1600" i="1">
                <a:solidFill>
                  <a:schemeClr val="tx1"/>
                </a:solidFill>
                <a:latin typeface="+mn-lt"/>
                <a:ea typeface="+mn-ea"/>
              </a:defRPr>
            </a:lvl8pPr>
            <a:lvl9pPr marL="3810000" indent="-228600" algn="l" rtl="0" fontAlgn="base">
              <a:spcBef>
                <a:spcPct val="20000"/>
              </a:spcBef>
              <a:spcAft>
                <a:spcPct val="0"/>
              </a:spcAft>
              <a:buFont typeface="Times" pitchFamily="-112" charset="0"/>
              <a:buChar char="•"/>
              <a:defRPr sz="1600" i="1">
                <a:solidFill>
                  <a:schemeClr val="tx1"/>
                </a:solidFill>
                <a:latin typeface="+mn-lt"/>
                <a:ea typeface="+mn-ea"/>
              </a:defRPr>
            </a:lvl9pPr>
          </a:lstStyle>
          <a:p>
            <a:pPr marL="342900" marR="0" lvl="0" indent="-342900" algn="just" defTabSz="914400" rtl="0" eaLnBrk="0" fontAlgn="base" latinLnBrk="0" hangingPunct="0">
              <a:lnSpc>
                <a:spcPct val="100000"/>
              </a:lnSpc>
              <a:spcBef>
                <a:spcPct val="20000"/>
              </a:spcBef>
              <a:spcAft>
                <a:spcPct val="0"/>
              </a:spcAft>
              <a:buClrTx/>
              <a:buSzTx/>
              <a:buFontTx/>
              <a:buNone/>
              <a:tabLst/>
              <a:defRPr/>
            </a:pPr>
            <a:endParaRPr kumimoji="0" lang="fr-BE" sz="1400" b="0" i="0" u="none" strike="noStrike" kern="0" cap="none" spc="0" normalizeH="0" baseline="0" noProof="0" dirty="0">
              <a:ln>
                <a:noFill/>
              </a:ln>
              <a:solidFill>
                <a:sysClr val="windowText" lastClr="000000"/>
              </a:solidFill>
              <a:effectLst/>
              <a:uLnTx/>
              <a:uFillTx/>
              <a:latin typeface="Arial"/>
              <a:ea typeface="ＭＳ Ｐゴシック"/>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nl-NL" sz="1400" b="0" i="0" u="none" strike="noStrike" kern="0" cap="none" spc="0" normalizeH="0" baseline="0" noProof="0" dirty="0">
                <a:ln>
                  <a:noFill/>
                </a:ln>
                <a:solidFill>
                  <a:sysClr val="windowText" lastClr="000000"/>
                </a:solidFill>
                <a:effectLst/>
                <a:uLnTx/>
                <a:uFillTx/>
                <a:latin typeface="Arial"/>
                <a:ea typeface="ＭＳ Ｐゴシック"/>
              </a:rPr>
              <a:t>Op uw profielpagina heeft u een overzicht van uw persoonsgegevens ter beschikking. Deze worden automatisch ingevuld, behalve voor uw titel, taal en email. </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nl-NL" sz="1400" b="0" i="0" u="none" strike="noStrike" kern="0" cap="none" spc="0" normalizeH="0" baseline="0" noProof="0" dirty="0">
                <a:ln>
                  <a:noFill/>
                </a:ln>
                <a:solidFill>
                  <a:sysClr val="windowText" lastClr="000000"/>
                </a:solidFill>
                <a:effectLst/>
                <a:uLnTx/>
                <a:uFillTx/>
                <a:latin typeface="Arial"/>
                <a:ea typeface="ＭＳ Ｐゴシック"/>
              </a:rPr>
              <a:t>Hierna drukt u op de knop </a:t>
            </a:r>
            <a:r>
              <a:rPr kumimoji="0" lang="nl-NL" sz="1400" b="1" i="0" u="none" strike="noStrike" kern="0" cap="none" spc="0" normalizeH="0" baseline="0" noProof="0" dirty="0">
                <a:ln>
                  <a:noFill/>
                </a:ln>
                <a:solidFill>
                  <a:sysClr val="windowText" lastClr="000000"/>
                </a:solidFill>
                <a:effectLst/>
                <a:uLnTx/>
                <a:uFillTx/>
                <a:latin typeface="Arial"/>
                <a:ea typeface="ＭＳ Ｐゴシック"/>
              </a:rPr>
              <a:t>‘Profiel valideren’ </a:t>
            </a:r>
            <a:r>
              <a:rPr kumimoji="0" lang="nl-NL" sz="1400" b="0" i="0" u="none" strike="noStrike" kern="0" cap="none" spc="0" normalizeH="0" baseline="0" noProof="0" dirty="0">
                <a:ln>
                  <a:noFill/>
                </a:ln>
                <a:solidFill>
                  <a:sysClr val="windowText" lastClr="000000"/>
                </a:solidFill>
                <a:effectLst/>
                <a:uLnTx/>
                <a:uFillTx/>
                <a:latin typeface="Arial"/>
                <a:ea typeface="ＭＳ Ｐゴシック"/>
              </a:rPr>
              <a:t>om al uw gegevens op te slaan.</a:t>
            </a:r>
            <a:endParaRPr kumimoji="0" lang="fr-BE" sz="1400" b="0" i="0" u="none" strike="noStrike" kern="0" cap="none" spc="0" normalizeH="0" baseline="0" noProof="0" dirty="0">
              <a:ln>
                <a:noFill/>
              </a:ln>
              <a:solidFill>
                <a:sysClr val="windowText" lastClr="000000"/>
              </a:solidFill>
              <a:effectLst/>
              <a:uLnTx/>
              <a:uFillTx/>
              <a:latin typeface="Arial"/>
              <a:ea typeface="ＭＳ Ｐゴシック"/>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fr-BE" sz="1400" b="0" i="0" u="none" strike="noStrike" kern="0" cap="none" spc="0" normalizeH="0" baseline="0" noProof="0" dirty="0">
                <a:ln>
                  <a:noFill/>
                </a:ln>
                <a:solidFill>
                  <a:sysClr val="windowText" lastClr="000000"/>
                </a:solidFill>
                <a:effectLst/>
                <a:uLnTx/>
                <a:uFillTx/>
                <a:latin typeface="Arial"/>
                <a:ea typeface="ＭＳ Ｐゴシック"/>
              </a:rPr>
              <a:t>OPGELET: Het </a:t>
            </a:r>
            <a:r>
              <a:rPr kumimoji="0" lang="fr-BE" sz="1400" b="0" i="0" u="none" strike="noStrike" kern="0" cap="none" spc="0" normalizeH="0" baseline="0" noProof="0" dirty="0" err="1">
                <a:ln>
                  <a:noFill/>
                </a:ln>
                <a:solidFill>
                  <a:sysClr val="windowText" lastClr="000000"/>
                </a:solidFill>
                <a:effectLst/>
                <a:uLnTx/>
                <a:uFillTx/>
                <a:latin typeface="Arial"/>
                <a:ea typeface="ＭＳ Ｐゴシック"/>
              </a:rPr>
              <a:t>is</a:t>
            </a:r>
            <a:r>
              <a:rPr kumimoji="0" lang="fr-BE" sz="1400" b="0" i="0" u="none" strike="noStrike" kern="0" cap="none" spc="0" normalizeH="0" baseline="0" noProof="0" dirty="0">
                <a:ln>
                  <a:noFill/>
                </a:ln>
                <a:solidFill>
                  <a:sysClr val="windowText" lastClr="000000"/>
                </a:solidFill>
                <a:effectLst/>
                <a:uLnTx/>
                <a:uFillTx/>
                <a:latin typeface="Arial"/>
                <a:ea typeface="ＭＳ Ｐゴシック"/>
              </a:rPr>
              <a:t> </a:t>
            </a:r>
            <a:r>
              <a:rPr kumimoji="0" lang="fr-BE" sz="1400" b="0" i="0" u="none" strike="noStrike" kern="0" cap="none" spc="0" normalizeH="0" baseline="0" noProof="0" dirty="0" err="1">
                <a:ln>
                  <a:noFill/>
                </a:ln>
                <a:solidFill>
                  <a:sysClr val="windowText" lastClr="000000"/>
                </a:solidFill>
                <a:effectLst/>
                <a:uLnTx/>
                <a:uFillTx/>
                <a:latin typeface="Arial"/>
                <a:ea typeface="ＭＳ Ｐゴシック"/>
              </a:rPr>
              <a:t>uw</a:t>
            </a:r>
            <a:r>
              <a:rPr kumimoji="0" lang="fr-BE" sz="1400" b="0" i="0" u="none" strike="noStrike" kern="0" cap="none" spc="0" normalizeH="0" baseline="0" noProof="0" dirty="0">
                <a:ln>
                  <a:noFill/>
                </a:ln>
                <a:solidFill>
                  <a:sysClr val="windowText" lastClr="000000"/>
                </a:solidFill>
                <a:effectLst/>
                <a:uLnTx/>
                <a:uFillTx/>
                <a:latin typeface="Arial"/>
                <a:ea typeface="ＭＳ Ｐゴシック"/>
              </a:rPr>
              <a:t> </a:t>
            </a:r>
            <a:r>
              <a:rPr kumimoji="0" lang="fr-BE" sz="1400" b="0" i="0" u="none" strike="noStrike" kern="0" cap="none" spc="0" normalizeH="0" baseline="0" noProof="0" dirty="0" err="1">
                <a:ln>
                  <a:noFill/>
                </a:ln>
                <a:solidFill>
                  <a:sysClr val="windowText" lastClr="000000"/>
                </a:solidFill>
                <a:effectLst/>
                <a:uLnTx/>
                <a:uFillTx/>
                <a:latin typeface="Arial"/>
                <a:ea typeface="ＭＳ Ｐゴシック"/>
              </a:rPr>
              <a:t>verantwoordelijkheid</a:t>
            </a:r>
            <a:r>
              <a:rPr kumimoji="0" lang="fr-BE" sz="1400" b="0" i="0" u="none" strike="noStrike" kern="0" cap="none" spc="0" normalizeH="0" baseline="0" noProof="0" dirty="0">
                <a:ln>
                  <a:noFill/>
                </a:ln>
                <a:solidFill>
                  <a:sysClr val="windowText" lastClr="000000"/>
                </a:solidFill>
                <a:effectLst/>
                <a:uLnTx/>
                <a:uFillTx/>
                <a:latin typeface="Arial"/>
                <a:ea typeface="ＭＳ Ｐゴシック"/>
              </a:rPr>
              <a:t> om </a:t>
            </a:r>
            <a:r>
              <a:rPr kumimoji="0" lang="fr-BE" sz="1400" b="0" i="0" u="none" strike="noStrike" kern="0" cap="none" spc="0" normalizeH="0" baseline="0" noProof="0" dirty="0" err="1">
                <a:ln>
                  <a:noFill/>
                </a:ln>
                <a:solidFill>
                  <a:sysClr val="windowText" lastClr="000000"/>
                </a:solidFill>
                <a:effectLst/>
                <a:uLnTx/>
                <a:uFillTx/>
                <a:latin typeface="Arial"/>
                <a:ea typeface="ＭＳ Ｐゴシック"/>
              </a:rPr>
              <a:t>uw</a:t>
            </a:r>
            <a:r>
              <a:rPr kumimoji="0" lang="fr-BE" sz="1400" b="0" i="0" u="none" strike="noStrike" kern="0" cap="none" spc="0" normalizeH="0" baseline="0" noProof="0" dirty="0">
                <a:ln>
                  <a:noFill/>
                </a:ln>
                <a:solidFill>
                  <a:sysClr val="windowText" lastClr="000000"/>
                </a:solidFill>
                <a:effectLst/>
                <a:uLnTx/>
                <a:uFillTx/>
                <a:latin typeface="Arial"/>
                <a:ea typeface="ＭＳ Ｐゴシック"/>
              </a:rPr>
              <a:t> </a:t>
            </a:r>
            <a:r>
              <a:rPr kumimoji="0" lang="fr-BE" sz="1400" b="0" i="0" u="none" strike="noStrike" kern="0" cap="none" spc="0" normalizeH="0" baseline="0" noProof="0" dirty="0" err="1">
                <a:ln>
                  <a:noFill/>
                </a:ln>
                <a:solidFill>
                  <a:sysClr val="windowText" lastClr="000000"/>
                </a:solidFill>
                <a:effectLst/>
                <a:uLnTx/>
                <a:uFillTx/>
                <a:latin typeface="Arial"/>
                <a:ea typeface="ＭＳ Ｐゴシック"/>
              </a:rPr>
              <a:t>profiel</a:t>
            </a:r>
            <a:r>
              <a:rPr kumimoji="0" lang="fr-BE" sz="1400" b="0" i="0" u="none" strike="noStrike" kern="0" cap="none" spc="0" normalizeH="0" baseline="0" noProof="0" dirty="0">
                <a:ln>
                  <a:noFill/>
                </a:ln>
                <a:solidFill>
                  <a:sysClr val="windowText" lastClr="000000"/>
                </a:solidFill>
                <a:effectLst/>
                <a:uLnTx/>
                <a:uFillTx/>
                <a:latin typeface="Arial"/>
                <a:ea typeface="ＭＳ Ｐゴシック"/>
              </a:rPr>
              <a:t> </a:t>
            </a:r>
            <a:r>
              <a:rPr kumimoji="0" lang="fr-BE" sz="1400" b="0" i="0" u="none" strike="noStrike" kern="0" cap="none" spc="0" normalizeH="0" baseline="0" noProof="0" dirty="0" err="1">
                <a:ln>
                  <a:noFill/>
                </a:ln>
                <a:solidFill>
                  <a:sysClr val="windowText" lastClr="000000"/>
                </a:solidFill>
                <a:effectLst/>
                <a:uLnTx/>
                <a:uFillTx/>
                <a:latin typeface="Arial"/>
                <a:ea typeface="ＭＳ Ｐゴシック"/>
              </a:rPr>
              <a:t>aan</a:t>
            </a:r>
            <a:r>
              <a:rPr kumimoji="0" lang="fr-BE" sz="1400" b="0" i="0" u="none" strike="noStrike" kern="0" cap="none" spc="0" normalizeH="0" baseline="0" noProof="0" dirty="0">
                <a:ln>
                  <a:noFill/>
                </a:ln>
                <a:solidFill>
                  <a:sysClr val="windowText" lastClr="000000"/>
                </a:solidFill>
                <a:effectLst/>
                <a:uLnTx/>
                <a:uFillTx/>
                <a:latin typeface="Arial"/>
                <a:ea typeface="ＭＳ Ｐゴシック"/>
              </a:rPr>
              <a:t> te </a:t>
            </a:r>
            <a:r>
              <a:rPr kumimoji="0" lang="fr-BE" sz="1400" b="0" i="0" u="none" strike="noStrike" kern="0" cap="none" spc="0" normalizeH="0" baseline="0" noProof="0" dirty="0" err="1">
                <a:ln>
                  <a:noFill/>
                </a:ln>
                <a:solidFill>
                  <a:sysClr val="windowText" lastClr="000000"/>
                </a:solidFill>
                <a:effectLst/>
                <a:uLnTx/>
                <a:uFillTx/>
                <a:latin typeface="Arial"/>
                <a:ea typeface="ＭＳ Ｐゴシック"/>
              </a:rPr>
              <a:t>passen</a:t>
            </a:r>
            <a:r>
              <a:rPr kumimoji="0" lang="fr-BE" sz="1400" b="0" i="0" u="none" strike="noStrike" kern="0" cap="none" spc="0" normalizeH="0" baseline="0" noProof="0" dirty="0">
                <a:ln>
                  <a:noFill/>
                </a:ln>
                <a:solidFill>
                  <a:sysClr val="windowText" lastClr="000000"/>
                </a:solidFill>
                <a:effectLst/>
                <a:uLnTx/>
                <a:uFillTx/>
                <a:latin typeface="Arial"/>
                <a:ea typeface="ＭＳ Ｐゴシック"/>
              </a:rPr>
              <a:t>. </a:t>
            </a:r>
            <a:r>
              <a:rPr kumimoji="0" lang="fr-BE" sz="1400" b="0" i="0" u="none" strike="noStrike" kern="0" cap="none" spc="0" normalizeH="0" baseline="0" noProof="0" dirty="0" err="1">
                <a:ln>
                  <a:noFill/>
                </a:ln>
                <a:solidFill>
                  <a:sysClr val="windowText" lastClr="000000"/>
                </a:solidFill>
                <a:effectLst/>
                <a:uLnTx/>
                <a:uFillTx/>
                <a:latin typeface="Arial"/>
                <a:ea typeface="ＭＳ Ｐゴシック"/>
              </a:rPr>
              <a:t>Ieder</a:t>
            </a:r>
            <a:r>
              <a:rPr kumimoji="0" lang="fr-BE" sz="1400" b="0" i="0" u="none" strike="noStrike" kern="0" cap="none" spc="0" normalizeH="0" baseline="0" noProof="0" dirty="0">
                <a:ln>
                  <a:noFill/>
                </a:ln>
                <a:solidFill>
                  <a:sysClr val="windowText" lastClr="000000"/>
                </a:solidFill>
                <a:effectLst/>
                <a:uLnTx/>
                <a:uFillTx/>
                <a:latin typeface="Arial"/>
                <a:ea typeface="ＭＳ Ｐゴシック"/>
              </a:rPr>
              <a:t> </a:t>
            </a:r>
            <a:r>
              <a:rPr kumimoji="0" lang="fr-BE" sz="1400" b="0" i="0" u="none" strike="noStrike" kern="0" cap="none" spc="0" normalizeH="0" baseline="0" noProof="0" dirty="0" err="1">
                <a:ln>
                  <a:noFill/>
                </a:ln>
                <a:solidFill>
                  <a:sysClr val="windowText" lastClr="000000"/>
                </a:solidFill>
                <a:effectLst/>
                <a:uLnTx/>
                <a:uFillTx/>
                <a:latin typeface="Arial"/>
                <a:ea typeface="ＭＳ Ｐゴシック"/>
              </a:rPr>
              <a:t>profiel</a:t>
            </a:r>
            <a:r>
              <a:rPr kumimoji="0" lang="fr-BE" sz="1400" b="0" i="0" u="none" strike="noStrike" kern="0" cap="none" spc="0" normalizeH="0" baseline="0" noProof="0" dirty="0">
                <a:ln>
                  <a:noFill/>
                </a:ln>
                <a:solidFill>
                  <a:sysClr val="windowText" lastClr="000000"/>
                </a:solidFill>
                <a:effectLst/>
                <a:uLnTx/>
                <a:uFillTx/>
                <a:latin typeface="Arial"/>
                <a:ea typeface="ＭＳ Ｐゴシック"/>
              </a:rPr>
              <a:t> kan </a:t>
            </a:r>
            <a:r>
              <a:rPr kumimoji="0" lang="fr-BE" sz="1400" b="0" i="0" u="none" strike="noStrike" kern="0" cap="none" spc="0" normalizeH="0" baseline="0" noProof="0" dirty="0" err="1">
                <a:ln>
                  <a:noFill/>
                </a:ln>
                <a:solidFill>
                  <a:sysClr val="windowText" lastClr="000000"/>
                </a:solidFill>
                <a:effectLst/>
                <a:uLnTx/>
                <a:uFillTx/>
                <a:latin typeface="Arial"/>
                <a:ea typeface="ＭＳ Ｐゴシック"/>
              </a:rPr>
              <a:t>zijn</a:t>
            </a:r>
            <a:r>
              <a:rPr kumimoji="0" lang="fr-BE" sz="1400" b="0" i="0" u="none" strike="noStrike" kern="0" cap="none" spc="0" normalizeH="0" baseline="0" noProof="0" dirty="0">
                <a:ln>
                  <a:noFill/>
                </a:ln>
                <a:solidFill>
                  <a:sysClr val="windowText" lastClr="000000"/>
                </a:solidFill>
                <a:effectLst/>
                <a:uLnTx/>
                <a:uFillTx/>
                <a:latin typeface="Arial"/>
                <a:ea typeface="ＭＳ Ｐゴシック"/>
              </a:rPr>
              <a:t> </a:t>
            </a:r>
            <a:r>
              <a:rPr kumimoji="0" lang="fr-BE" sz="1400" b="0" i="0" u="none" strike="noStrike" kern="0" cap="none" spc="0" normalizeH="0" baseline="0" noProof="0" dirty="0" err="1">
                <a:ln>
                  <a:noFill/>
                </a:ln>
                <a:solidFill>
                  <a:sysClr val="windowText" lastClr="000000"/>
                </a:solidFill>
                <a:effectLst/>
                <a:uLnTx/>
                <a:uFillTx/>
                <a:latin typeface="Arial"/>
                <a:ea typeface="ＭＳ Ｐゴシック"/>
              </a:rPr>
              <a:t>gegevens</a:t>
            </a:r>
            <a:r>
              <a:rPr kumimoji="0" lang="fr-BE" sz="1400" b="0" i="0" u="none" strike="noStrike" kern="0" cap="none" spc="0" normalizeH="0" baseline="0" noProof="0" dirty="0">
                <a:ln>
                  <a:noFill/>
                </a:ln>
                <a:solidFill>
                  <a:sysClr val="windowText" lastClr="000000"/>
                </a:solidFill>
                <a:effectLst/>
                <a:uLnTx/>
                <a:uFillTx/>
                <a:latin typeface="Arial"/>
                <a:ea typeface="ＭＳ Ｐゴシック"/>
              </a:rPr>
              <a:t> </a:t>
            </a:r>
            <a:r>
              <a:rPr kumimoji="0" lang="fr-BE" sz="1400" b="0" i="0" u="none" strike="noStrike" kern="0" cap="none" spc="0" normalizeH="0" baseline="0" noProof="0" dirty="0" err="1">
                <a:ln>
                  <a:noFill/>
                </a:ln>
                <a:solidFill>
                  <a:sysClr val="windowText" lastClr="000000"/>
                </a:solidFill>
                <a:effectLst/>
                <a:uLnTx/>
                <a:uFillTx/>
                <a:latin typeface="Arial"/>
                <a:ea typeface="ＭＳ Ｐゴシック"/>
              </a:rPr>
              <a:t>aanpassen</a:t>
            </a:r>
            <a:r>
              <a:rPr kumimoji="0" lang="fr-BE" sz="1400" b="0" i="0" u="none" strike="noStrike" kern="0" cap="none" spc="0" normalizeH="0" baseline="0" noProof="0" dirty="0">
                <a:ln>
                  <a:noFill/>
                </a:ln>
                <a:solidFill>
                  <a:sysClr val="windowText" lastClr="000000"/>
                </a:solidFill>
                <a:effectLst/>
                <a:uLnTx/>
                <a:uFillTx/>
                <a:latin typeface="Arial"/>
                <a:ea typeface="ＭＳ Ｐゴシック"/>
              </a:rPr>
              <a:t>. </a:t>
            </a:r>
          </a:p>
        </p:txBody>
      </p:sp>
      <p:sp>
        <p:nvSpPr>
          <p:cNvPr id="5" name="Rectangle 10">
            <a:extLst>
              <a:ext uri="{FF2B5EF4-FFF2-40B4-BE49-F238E27FC236}">
                <a16:creationId xmlns:a16="http://schemas.microsoft.com/office/drawing/2014/main" id="{09BDCB19-B483-AE94-240C-371F0B00A0C1}"/>
              </a:ext>
            </a:extLst>
          </p:cNvPr>
          <p:cNvSpPr/>
          <p:nvPr/>
        </p:nvSpPr>
        <p:spPr bwMode="auto">
          <a:xfrm>
            <a:off x="9031274" y="5892641"/>
            <a:ext cx="1088575" cy="330528"/>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fr-BE" sz="2400">
              <a:solidFill>
                <a:prstClr val="black"/>
              </a:solidFill>
              <a:latin typeface="Arial" charset="0"/>
              <a:ea typeface="ＭＳ Ｐゴシック" pitchFamily="112" charset="-128"/>
            </a:endParaRPr>
          </a:p>
        </p:txBody>
      </p:sp>
      <p:cxnSp>
        <p:nvCxnSpPr>
          <p:cNvPr id="6" name="Straight Arrow Connector 11">
            <a:extLst>
              <a:ext uri="{FF2B5EF4-FFF2-40B4-BE49-F238E27FC236}">
                <a16:creationId xmlns:a16="http://schemas.microsoft.com/office/drawing/2014/main" id="{C710C112-1B6F-DEE2-A33D-229ABE41A7C3}"/>
              </a:ext>
            </a:extLst>
          </p:cNvPr>
          <p:cNvCxnSpPr>
            <a:cxnSpLocks/>
          </p:cNvCxnSpPr>
          <p:nvPr/>
        </p:nvCxnSpPr>
        <p:spPr bwMode="auto">
          <a:xfrm>
            <a:off x="2622562" y="3126825"/>
            <a:ext cx="6192688" cy="2765816"/>
          </a:xfrm>
          <a:prstGeom prst="straightConnector1">
            <a:avLst/>
          </a:prstGeom>
          <a:solidFill>
            <a:srgbClr val="4F81BD"/>
          </a:solidFill>
          <a:ln w="9525" cap="flat" cmpd="sng" algn="ctr">
            <a:solidFill>
              <a:srgbClr val="FF0000"/>
            </a:solidFill>
            <a:prstDash val="solid"/>
            <a:round/>
            <a:headEnd type="none" w="med" len="med"/>
            <a:tailEnd type="triangle"/>
          </a:ln>
          <a:effectLst/>
        </p:spPr>
      </p:cxnSp>
      <p:sp>
        <p:nvSpPr>
          <p:cNvPr id="7" name="Title 1">
            <a:extLst>
              <a:ext uri="{FF2B5EF4-FFF2-40B4-BE49-F238E27FC236}">
                <a16:creationId xmlns:a16="http://schemas.microsoft.com/office/drawing/2014/main" id="{AE037472-9420-1C91-9A13-08ABF85450BB}"/>
              </a:ext>
            </a:extLst>
          </p:cNvPr>
          <p:cNvSpPr txBox="1">
            <a:spLocks/>
          </p:cNvSpPr>
          <p:nvPr/>
        </p:nvSpPr>
        <p:spPr bwMode="auto">
          <a:xfrm>
            <a:off x="1398426" y="390521"/>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2"/>
            </a:pPr>
            <a:r>
              <a:rPr lang="nl-BE" sz="2400" kern="0" dirty="0">
                <a:solidFill>
                  <a:srgbClr val="1F497D">
                    <a:lumMod val="75000"/>
                  </a:srgbClr>
                </a:solidFill>
                <a:latin typeface="Arial"/>
                <a:ea typeface="ＭＳ Ｐゴシック"/>
              </a:rPr>
              <a:t>e-</a:t>
            </a:r>
            <a:r>
              <a:rPr lang="nl-BE" sz="2400" kern="0" dirty="0" err="1">
                <a:solidFill>
                  <a:srgbClr val="1F497D">
                    <a:lumMod val="75000"/>
                  </a:srgbClr>
                </a:solidFill>
                <a:latin typeface="Arial"/>
                <a:ea typeface="ＭＳ Ｐゴシック"/>
              </a:rPr>
              <a:t>Deposit</a:t>
            </a:r>
            <a:endParaRPr lang="nl-BE" sz="2400" kern="0" dirty="0">
              <a:solidFill>
                <a:srgbClr val="1F497D">
                  <a:lumMod val="75000"/>
                </a:srgbClr>
              </a:solidFill>
              <a:latin typeface="Arial"/>
              <a:ea typeface="ＭＳ Ｐゴシック"/>
            </a:endParaRPr>
          </a:p>
          <a:p>
            <a:r>
              <a:rPr lang="nl-BE" sz="2400" kern="0" dirty="0">
                <a:solidFill>
                  <a:srgbClr val="4F81BD"/>
                </a:solidFill>
                <a:latin typeface="Arial"/>
                <a:ea typeface="ＭＳ Ｐゴシック"/>
              </a:rPr>
              <a:t>      </a:t>
            </a:r>
            <a:r>
              <a:rPr lang="nl-BE" sz="2000" kern="0" dirty="0">
                <a:solidFill>
                  <a:srgbClr val="4F81BD"/>
                </a:solidFill>
                <a:latin typeface="Arial"/>
                <a:ea typeface="ＭＳ Ｐゴシック"/>
              </a:rPr>
              <a:t>Aanmaak Profiel: Persoonsgegevens</a:t>
            </a:r>
            <a:endParaRPr lang="nl-BE" sz="2400" kern="0" dirty="0">
              <a:solidFill>
                <a:srgbClr val="4F81BD"/>
              </a:solidFill>
              <a:latin typeface="Arial"/>
              <a:ea typeface="ＭＳ Ｐゴシック"/>
            </a:endParaRPr>
          </a:p>
        </p:txBody>
      </p:sp>
      <p:sp>
        <p:nvSpPr>
          <p:cNvPr id="8" name="Rectangle 7">
            <a:extLst>
              <a:ext uri="{FF2B5EF4-FFF2-40B4-BE49-F238E27FC236}">
                <a16:creationId xmlns:a16="http://schemas.microsoft.com/office/drawing/2014/main" id="{68E57D82-2FBC-07CA-F1A4-78A7061C403B}"/>
              </a:ext>
            </a:extLst>
          </p:cNvPr>
          <p:cNvSpPr/>
          <p:nvPr/>
        </p:nvSpPr>
        <p:spPr bwMode="auto">
          <a:xfrm>
            <a:off x="1254410" y="6223169"/>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prstClr val="black"/>
              </a:solidFill>
              <a:latin typeface="Arial" charset="0"/>
              <a:ea typeface="ＭＳ Ｐゴシック" pitchFamily="112" charset="-128"/>
            </a:endParaRPr>
          </a:p>
        </p:txBody>
      </p:sp>
      <p:pic>
        <p:nvPicPr>
          <p:cNvPr id="9" name="Image 12">
            <a:extLst>
              <a:ext uri="{FF2B5EF4-FFF2-40B4-BE49-F238E27FC236}">
                <a16:creationId xmlns:a16="http://schemas.microsoft.com/office/drawing/2014/main" id="{86628337-E16F-0E63-0B19-127684729B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2890" y="6164401"/>
            <a:ext cx="720080" cy="693599"/>
          </a:xfrm>
          <a:prstGeom prst="rect">
            <a:avLst/>
          </a:prstGeom>
        </p:spPr>
      </p:pic>
    </p:spTree>
    <p:extLst>
      <p:ext uri="{BB962C8B-B14F-4D97-AF65-F5344CB8AC3E}">
        <p14:creationId xmlns:p14="http://schemas.microsoft.com/office/powerpoint/2010/main" val="96457842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PT_blue_dark_n">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PPT_blue_dark_n">
      <a:majorFont>
        <a:latin typeface="Arial"/>
        <a:ea typeface="ＭＳ Ｐゴシック"/>
        <a:cs typeface=""/>
      </a:majorFont>
      <a:minorFont>
        <a:latin typeface="Arial"/>
        <a:ea typeface="ＭＳ Ｐゴシック"/>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lnDef>
  </a:objectDefaults>
  <a:extraClrSchemeLst>
    <a:extraClrScheme>
      <a:clrScheme name="PPT_blue_dark_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_blue_dark_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_blue_dark_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_blue_dark_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_blue_dark_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_blue_dark_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_blue_dark_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_blue_dark_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_blue_dark_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_blue_dark_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_blue_dark_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_blue_dark_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280</TotalTime>
  <Words>1532</Words>
  <Application>Microsoft Office PowerPoint</Application>
  <PresentationFormat>Breedbeeld</PresentationFormat>
  <Paragraphs>128</Paragraphs>
  <Slides>20</Slides>
  <Notes>0</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20</vt:i4>
      </vt:variant>
    </vt:vector>
  </HeadingPairs>
  <TitlesOfParts>
    <vt:vector size="28" baseType="lpstr">
      <vt:lpstr>Arial</vt:lpstr>
      <vt:lpstr>Calibri</vt:lpstr>
      <vt:lpstr>Calibri Light</vt:lpstr>
      <vt:lpstr>Courier New</vt:lpstr>
      <vt:lpstr>Times</vt:lpstr>
      <vt:lpstr>Wingdings</vt:lpstr>
      <vt:lpstr>Kantoorthema</vt:lpstr>
      <vt:lpstr>PPT_blue_dark_n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Noël DE SMET</dc:creator>
  <cp:lastModifiedBy>Noël DE SMET</cp:lastModifiedBy>
  <cp:revision>5</cp:revision>
  <dcterms:created xsi:type="dcterms:W3CDTF">2024-09-12T16:01:18Z</dcterms:created>
  <dcterms:modified xsi:type="dcterms:W3CDTF">2024-09-13T10:36:07Z</dcterms:modified>
</cp:coreProperties>
</file>